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6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8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36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2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9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9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6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48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5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9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35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95F02-8500-427E-B40F-F169A1025F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CB6E27-9FC9-4E85-8658-F722C2F1AD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36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lkralik</dc:creator>
  <cp:lastModifiedBy>lkralik</cp:lastModifiedBy>
  <cp:revision>1</cp:revision>
  <dcterms:created xsi:type="dcterms:W3CDTF">2021-09-10T16:49:01Z</dcterms:created>
  <dcterms:modified xsi:type="dcterms:W3CDTF">2021-09-10T16:51:54Z</dcterms:modified>
</cp:coreProperties>
</file>