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2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9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6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4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5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95F02-8500-427E-B40F-F169A1025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B6E27-9FC9-4E85-8658-F722C2F1A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4</cp:revision>
  <dcterms:created xsi:type="dcterms:W3CDTF">2021-09-10T16:49:01Z</dcterms:created>
  <dcterms:modified xsi:type="dcterms:W3CDTF">2021-09-10T16:54:31Z</dcterms:modified>
</cp:coreProperties>
</file>