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07F8-8140-4FD3-A3A3-065637A4459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03AC8-FD2C-4064-A00D-B84E4F587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54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07F8-8140-4FD3-A3A3-065637A4459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03AC8-FD2C-4064-A00D-B84E4F587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51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07F8-8140-4FD3-A3A3-065637A4459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03AC8-FD2C-4064-A00D-B84E4F587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314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07F8-8140-4FD3-A3A3-065637A4459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03AC8-FD2C-4064-A00D-B84E4F587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524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07F8-8140-4FD3-A3A3-065637A4459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03AC8-FD2C-4064-A00D-B84E4F587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648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07F8-8140-4FD3-A3A3-065637A4459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03AC8-FD2C-4064-A00D-B84E4F587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19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07F8-8140-4FD3-A3A3-065637A4459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03AC8-FD2C-4064-A00D-B84E4F587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607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07F8-8140-4FD3-A3A3-065637A4459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03AC8-FD2C-4064-A00D-B84E4F587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3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07F8-8140-4FD3-A3A3-065637A4459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03AC8-FD2C-4064-A00D-B84E4F587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459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07F8-8140-4FD3-A3A3-065637A4459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03AC8-FD2C-4064-A00D-B84E4F587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914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07F8-8140-4FD3-A3A3-065637A4459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03AC8-FD2C-4064-A00D-B84E4F587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013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407F8-8140-4FD3-A3A3-065637A4459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03AC8-FD2C-4064-A00D-B84E4F587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996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E4EBE-33DA-D568-514F-55126F1649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3727D4-EAF0-01B7-2C0C-D2ADDA08AC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144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lkralik</dc:creator>
  <cp:lastModifiedBy>lkralik</cp:lastModifiedBy>
  <cp:revision>1</cp:revision>
  <dcterms:created xsi:type="dcterms:W3CDTF">2022-08-25T19:21:25Z</dcterms:created>
  <dcterms:modified xsi:type="dcterms:W3CDTF">2022-08-25T19:27:21Z</dcterms:modified>
</cp:coreProperties>
</file>