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80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6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2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8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2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1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6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8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4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5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4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8C5D3-941D-4DE9-B1FE-D8267848A715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169D0-1272-4CFC-A5C5-3C303A907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8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E166B-C92F-8758-8146-A068587A77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DD13FA-4FEF-E552-2E85-810B5399DF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lkralik</dc:creator>
  <cp:lastModifiedBy>lkralik</cp:lastModifiedBy>
  <cp:revision>1</cp:revision>
  <dcterms:created xsi:type="dcterms:W3CDTF">2022-08-25T18:57:15Z</dcterms:created>
  <dcterms:modified xsi:type="dcterms:W3CDTF">2022-08-25T18:58:45Z</dcterms:modified>
</cp:coreProperties>
</file>