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0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53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37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934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65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825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722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20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73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1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F27B-F7B7-404C-9D45-3FA862460D5A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384323-ED62-42C1-BDF1-4829652F8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6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FF659-B4A5-03DD-C827-31524DA5BC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8FA264-8ADA-B586-8671-84E2CC0C97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594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lkralik</dc:creator>
  <cp:lastModifiedBy>lkralik</cp:lastModifiedBy>
  <cp:revision>1</cp:revision>
  <dcterms:created xsi:type="dcterms:W3CDTF">2022-08-25T19:12:03Z</dcterms:created>
  <dcterms:modified xsi:type="dcterms:W3CDTF">2022-08-25T19:13:02Z</dcterms:modified>
</cp:coreProperties>
</file>