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354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151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1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24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64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619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60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31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459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14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013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407F8-8140-4FD3-A3A3-065637A44594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03AC8-FD2C-4064-A00D-B84E4F5878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996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E4EBE-33DA-D568-514F-55126F1649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3727D4-EAF0-01B7-2C0C-D2ADDA08AC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144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lkralik</dc:creator>
  <cp:lastModifiedBy>lkralik</cp:lastModifiedBy>
  <cp:revision>1</cp:revision>
  <dcterms:created xsi:type="dcterms:W3CDTF">2022-08-25T19:21:25Z</dcterms:created>
  <dcterms:modified xsi:type="dcterms:W3CDTF">2022-08-25T19:27:21Z</dcterms:modified>
</cp:coreProperties>
</file>