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6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54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1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11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7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8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417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16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9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67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07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693BD-1932-4560-B591-E753D2EB5A40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F4ED3-084F-46D4-8583-83A6FF7AE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3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10F32-3A04-1E0C-76AE-E22B5B2F32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7C858C-0940-7747-B060-47BA810D28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03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lkralik</dc:creator>
  <cp:lastModifiedBy>lkralik</cp:lastModifiedBy>
  <cp:revision>1</cp:revision>
  <dcterms:created xsi:type="dcterms:W3CDTF">2022-08-25T19:34:49Z</dcterms:created>
  <dcterms:modified xsi:type="dcterms:W3CDTF">2022-08-25T19:35:35Z</dcterms:modified>
</cp:coreProperties>
</file>