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5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7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3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5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2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2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3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1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9F27B-F7B7-404C-9D45-3FA862460D5A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84323-ED62-42C1-BDF1-4829652F8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6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FF659-B4A5-03DD-C827-31524DA5B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8FA264-8ADA-B586-8671-84E2CC0C97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4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1</cp:revision>
  <dcterms:created xsi:type="dcterms:W3CDTF">2022-08-25T19:12:03Z</dcterms:created>
  <dcterms:modified xsi:type="dcterms:W3CDTF">2022-08-25T19:13:02Z</dcterms:modified>
</cp:coreProperties>
</file>