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  <p:sldId id="258" r:id="rId7"/>
    <p:sldId id="261" r:id="rId8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88" autoAdjust="0"/>
  </p:normalViewPr>
  <p:slideViewPr>
    <p:cSldViewPr snapToGrid="0" snapToObjects="1">
      <p:cViewPr>
        <p:scale>
          <a:sx n="90" d="100"/>
          <a:sy n="90" d="100"/>
        </p:scale>
        <p:origin x="-2088" y="-1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1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1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9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2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1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8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4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7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2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1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4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E6CA-D69C-6D4C-9802-51E2E4D5B7CB}" type="datetimeFigureOut">
              <a:rPr lang="en-US" smtClean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CC11E-4DF6-EF4C-AA34-547F3B4DE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5882"/>
            <a:ext cx="6606540" cy="1512413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FIND AXOLOTL!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3845" y="6757677"/>
            <a:ext cx="6455625" cy="25704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Look around the children’s section to find four photos of axolotls. Each one has a fun fact to fill in! Bring your answers to a librarian for a prize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21266" y="1299523"/>
            <a:ext cx="1929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SCAVENGER HUNT</a:t>
            </a:r>
            <a:endParaRPr lang="en-US" dirty="0"/>
          </a:p>
        </p:txBody>
      </p:sp>
      <p:pic>
        <p:nvPicPr>
          <p:cNvPr id="7" name="Picture 6" descr="WIKI_Axolotl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56" y="1987488"/>
            <a:ext cx="5856642" cy="43680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6943298" y="2886777"/>
            <a:ext cx="338554" cy="34740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smtClean="0"/>
              <a:t>Image source: Wikimedia Commons 2020</a:t>
            </a:r>
          </a:p>
        </p:txBody>
      </p:sp>
      <p:pic>
        <p:nvPicPr>
          <p:cNvPr id="9" name="Picture 8" descr="CSLP Logo_Primary CMYK 1.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266" y="9449362"/>
            <a:ext cx="1693487" cy="33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0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5882"/>
            <a:ext cx="6606540" cy="1512413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AXOLOTL</a:t>
            </a:r>
            <a:r>
              <a:rPr lang="en-US" sz="7200" b="1" dirty="0"/>
              <a:t> </a:t>
            </a:r>
            <a:r>
              <a:rPr lang="en-US" sz="7200" b="1" dirty="0" smtClean="0"/>
              <a:t>FACT #1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3845" y="6630668"/>
            <a:ext cx="6455625" cy="25704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Mexican walking fish, as the axolotl is commonly known, is not actually a fish—it is an amphibian! Axolotls can be found in freshwater lakes and ponds in Mexico.</a:t>
            </a:r>
          </a:p>
        </p:txBody>
      </p:sp>
      <p:pic>
        <p:nvPicPr>
          <p:cNvPr id="7" name="Picture 6" descr="WIKI_Axolotl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56" y="1818144"/>
            <a:ext cx="5856642" cy="43680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6943298" y="2796833"/>
            <a:ext cx="338554" cy="34740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smtClean="0"/>
              <a:t>Image source: Wikimedia Commons 2020</a:t>
            </a:r>
          </a:p>
        </p:txBody>
      </p:sp>
      <p:pic>
        <p:nvPicPr>
          <p:cNvPr id="9" name="Picture 8" descr="CSLP Logo_Primary CMYK 1.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266" y="9449362"/>
            <a:ext cx="1693487" cy="33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62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5882"/>
            <a:ext cx="6606540" cy="1512413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AXOLOTL</a:t>
            </a:r>
            <a:r>
              <a:rPr lang="en-US" sz="7200" b="1" dirty="0"/>
              <a:t> </a:t>
            </a:r>
            <a:r>
              <a:rPr lang="en-US" sz="7200" b="1" dirty="0" smtClean="0"/>
              <a:t>FACT #2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3845" y="6602444"/>
            <a:ext cx="6455625" cy="2570480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The axolotl is classified as a critically endangered species. In fact, it is almost extinct due to invasive species being introduced into its habitat, as well as habitat loss.</a:t>
            </a:r>
          </a:p>
        </p:txBody>
      </p:sp>
      <p:pic>
        <p:nvPicPr>
          <p:cNvPr id="7" name="Picture 6" descr="WIKI_Axolotl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56" y="1804031"/>
            <a:ext cx="5856642" cy="43680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6943298" y="2703321"/>
            <a:ext cx="338554" cy="34740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smtClean="0"/>
              <a:t>Image source: Wikimedia Commons 2020</a:t>
            </a:r>
          </a:p>
        </p:txBody>
      </p:sp>
      <p:pic>
        <p:nvPicPr>
          <p:cNvPr id="9" name="Picture 8" descr="CSLP Logo_Primary CMYK 1.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266" y="9449362"/>
            <a:ext cx="1693487" cy="33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7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5882"/>
            <a:ext cx="6606540" cy="1512413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AXOLOTL</a:t>
            </a:r>
            <a:r>
              <a:rPr lang="en-US" sz="7200" b="1" dirty="0"/>
              <a:t> </a:t>
            </a:r>
            <a:r>
              <a:rPr lang="en-US" sz="7200" b="1" dirty="0" smtClean="0"/>
              <a:t>FACT #3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016" y="6602444"/>
            <a:ext cx="5348596" cy="25704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xolotl </a:t>
            </a:r>
            <a:r>
              <a:rPr lang="en-US" dirty="0">
                <a:solidFill>
                  <a:schemeClr val="tx1"/>
                </a:solidFill>
              </a:rPr>
              <a:t>can regrow the </a:t>
            </a:r>
            <a:r>
              <a:rPr lang="en-US" dirty="0" smtClean="0">
                <a:solidFill>
                  <a:schemeClr val="tx1"/>
                </a:solidFill>
              </a:rPr>
              <a:t>same </a:t>
            </a:r>
            <a:r>
              <a:rPr lang="en-US" dirty="0">
                <a:solidFill>
                  <a:schemeClr val="tx1"/>
                </a:solidFill>
              </a:rPr>
              <a:t>limb up to five </a:t>
            </a:r>
            <a:r>
              <a:rPr lang="en-US" dirty="0" smtClean="0">
                <a:solidFill>
                  <a:schemeClr val="tx1"/>
                </a:solidFill>
              </a:rPr>
              <a:t>times!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WIKI_Axolotl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56" y="1804031"/>
            <a:ext cx="5856642" cy="43680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6943298" y="2703321"/>
            <a:ext cx="338554" cy="34740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smtClean="0"/>
              <a:t>Image source: Wikimedia Commons 2020</a:t>
            </a:r>
          </a:p>
        </p:txBody>
      </p:sp>
      <p:pic>
        <p:nvPicPr>
          <p:cNvPr id="9" name="Picture 8" descr="CSLP Logo_Primary CMYK 1.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266" y="9449362"/>
            <a:ext cx="1693487" cy="33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2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5882"/>
            <a:ext cx="6606540" cy="1512413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AXOLOTL</a:t>
            </a:r>
            <a:r>
              <a:rPr lang="en-US" sz="7200" b="1" dirty="0"/>
              <a:t> </a:t>
            </a:r>
            <a:r>
              <a:rPr lang="en-US" sz="7200" b="1" dirty="0" smtClean="0"/>
              <a:t>FACT #4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869" y="6602444"/>
            <a:ext cx="5806454" cy="257048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The feathery branches that extend from either side of an axolotl’s head are its gills.</a:t>
            </a:r>
          </a:p>
        </p:txBody>
      </p:sp>
      <p:pic>
        <p:nvPicPr>
          <p:cNvPr id="7" name="Picture 6" descr="WIKI_Axolotl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56" y="1804031"/>
            <a:ext cx="5856642" cy="43680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6943298" y="2703321"/>
            <a:ext cx="338554" cy="34740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smtClean="0"/>
              <a:t>Image source: Wikimedia Commons 2020</a:t>
            </a:r>
          </a:p>
        </p:txBody>
      </p:sp>
      <p:pic>
        <p:nvPicPr>
          <p:cNvPr id="9" name="Picture 8" descr="CSLP Logo_Primary CMYK 1.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266" y="9449362"/>
            <a:ext cx="1693487" cy="33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9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29271"/>
            <a:ext cx="6995160" cy="83733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FIND AXOLOTL!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6272" y="1109704"/>
            <a:ext cx="6847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 around the children’s section to find four photos of axolotls. Each one has a fun fact to fill in! Bring your answers to a librarian for a prize.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" y="4477526"/>
            <a:ext cx="711917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 The ________________________________ , as the axolotl is commonly known, is not actually a fish—it is an amphibian! Axolotls can be found in freshwater lakes and ponds in Mexico.</a:t>
            </a:r>
          </a:p>
          <a:p>
            <a:pPr>
              <a:lnSpc>
                <a:spcPct val="150000"/>
              </a:lnSpc>
              <a:buAutoNum type="arabicPeriod"/>
            </a:pPr>
            <a:endParaRPr lang="en-US" dirty="0"/>
          </a:p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 The axolotl is classified as a _____________________________ species. In fact, it is almost extinct due to invasive species being introduced into its habitat, as well as habitat loss.</a:t>
            </a:r>
          </a:p>
          <a:p>
            <a:pPr>
              <a:lnSpc>
                <a:spcPct val="150000"/>
              </a:lnSpc>
              <a:buAutoNum type="arabicPeriod"/>
            </a:pPr>
            <a:endParaRPr lang="en-US" dirty="0"/>
          </a:p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 An axolotl can regrow the same limb up to _________ times.</a:t>
            </a:r>
          </a:p>
          <a:p>
            <a:pPr>
              <a:lnSpc>
                <a:spcPct val="150000"/>
              </a:lnSpc>
              <a:buAutoNum type="arabicPeriod"/>
            </a:pPr>
            <a:endParaRPr lang="en-US" dirty="0"/>
          </a:p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 The feathery branches that extend from either side of an axolotl’s head are its __________________.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7" name="Picture 6" descr="WIKI_Axolotl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46" y="1937503"/>
            <a:ext cx="3021843" cy="2253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350389" y="1938664"/>
            <a:ext cx="338554" cy="225263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/>
              <a:t>Image source: Wikimedia Commons </a:t>
            </a:r>
            <a:r>
              <a:rPr lang="en-US" sz="1000" dirty="0" smtClean="0"/>
              <a:t>2020</a:t>
            </a:r>
            <a:endParaRPr lang="en-US" dirty="0"/>
          </a:p>
        </p:txBody>
      </p:sp>
      <p:pic>
        <p:nvPicPr>
          <p:cNvPr id="8" name="Picture 7" descr="CSLP Logo_Primary CMYK 1.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293" y="9434566"/>
            <a:ext cx="1693487" cy="33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0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572147"/>
            <a:ext cx="6995160" cy="1676400"/>
          </a:xfrm>
        </p:spPr>
        <p:txBody>
          <a:bodyPr/>
          <a:lstStyle/>
          <a:p>
            <a:r>
              <a:rPr lang="en-US" b="1" dirty="0" smtClean="0"/>
              <a:t>ANSWER KEY: </a:t>
            </a:r>
            <a:br>
              <a:rPr lang="en-US" b="1" dirty="0" smtClean="0"/>
            </a:br>
            <a:r>
              <a:rPr lang="en-US" b="1" dirty="0" smtClean="0"/>
              <a:t>FIND AXOLOTL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9170" y="3302230"/>
            <a:ext cx="64211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The </a:t>
            </a:r>
            <a:r>
              <a:rPr lang="en-US" sz="2400" u="sng" dirty="0" smtClean="0">
                <a:solidFill>
                  <a:srgbClr val="0000FF"/>
                </a:solidFill>
              </a:rPr>
              <a:t>Mexican walking fish</a:t>
            </a:r>
            <a:r>
              <a:rPr lang="en-US" sz="2000" dirty="0" smtClean="0"/>
              <a:t>, as the axolotl is commonly known, is not actually a fish—it is an amphibian! Axolotls can be found in freshwater lakes and ponds in Mexico.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 smtClean="0"/>
              <a:t>The axolotl is classified as a </a:t>
            </a:r>
            <a:r>
              <a:rPr lang="en-US" sz="2400" u="sng" dirty="0" smtClean="0">
                <a:solidFill>
                  <a:srgbClr val="0000FF"/>
                </a:solidFill>
              </a:rPr>
              <a:t>critically endangered </a:t>
            </a:r>
            <a:r>
              <a:rPr lang="en-US" sz="2000" dirty="0" smtClean="0"/>
              <a:t>species. In fact, it is almost extinct due to invasive species being introduced into its habitat, as well as habitat loss.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 smtClean="0"/>
              <a:t>An axolotl can regrow the same limb up to </a:t>
            </a:r>
            <a:r>
              <a:rPr lang="en-US" sz="2400" u="sng" dirty="0" smtClean="0">
                <a:solidFill>
                  <a:srgbClr val="0000FF"/>
                </a:solidFill>
              </a:rPr>
              <a:t>five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times.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 smtClean="0"/>
              <a:t>The feathery branches that extend from either side of an axolotl’s head are its </a:t>
            </a:r>
            <a:r>
              <a:rPr lang="en-US" sz="2400" u="sng" dirty="0" smtClean="0">
                <a:solidFill>
                  <a:srgbClr val="0000FF"/>
                </a:solidFill>
              </a:rPr>
              <a:t>gills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7" name="Picture 6" descr="CSLP Logo_Primary CMYK 1.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293" y="9434566"/>
            <a:ext cx="1693487" cy="33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42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416</Words>
  <Application>Microsoft Macintosh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FIND AXOLOTL!</vt:lpstr>
      <vt:lpstr>AXOLOTL FACT #1</vt:lpstr>
      <vt:lpstr>AXOLOTL FACT #2</vt:lpstr>
      <vt:lpstr>AXOLOTL FACT #3</vt:lpstr>
      <vt:lpstr>AXOLOTL FACT #4</vt:lpstr>
      <vt:lpstr>FIND AXOLOTL!</vt:lpstr>
      <vt:lpstr>ANSWER KEY:  FIND AXOLOTL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</dc:creator>
  <cp:lastModifiedBy>Alyssa</cp:lastModifiedBy>
  <cp:revision>8</cp:revision>
  <dcterms:created xsi:type="dcterms:W3CDTF">2020-05-18T15:58:14Z</dcterms:created>
  <dcterms:modified xsi:type="dcterms:W3CDTF">2020-06-30T17:03:57Z</dcterms:modified>
</cp:coreProperties>
</file>