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480" y="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na Throckmorton" userId="59d41d53-8a42-4b95-8f26-c0cf8d05577a" providerId="ADAL" clId="{925E05EB-08D0-4CA9-BE3C-105B19FFC129}"/>
    <pc:docChg chg="modSld">
      <pc:chgData name="Donna Throckmorton" userId="59d41d53-8a42-4b95-8f26-c0cf8d05577a" providerId="ADAL" clId="{925E05EB-08D0-4CA9-BE3C-105B19FFC129}" dt="2023-02-22T23:11:03.867" v="45" actId="255"/>
      <pc:docMkLst>
        <pc:docMk/>
      </pc:docMkLst>
      <pc:sldChg chg="modSp mod">
        <pc:chgData name="Donna Throckmorton" userId="59d41d53-8a42-4b95-8f26-c0cf8d05577a" providerId="ADAL" clId="{925E05EB-08D0-4CA9-BE3C-105B19FFC129}" dt="2023-02-22T23:10:12.696" v="4" actId="20577"/>
        <pc:sldMkLst>
          <pc:docMk/>
          <pc:sldMk cId="0" sldId="257"/>
        </pc:sldMkLst>
        <pc:spChg chg="mod">
          <ac:chgData name="Donna Throckmorton" userId="59d41d53-8a42-4b95-8f26-c0cf8d05577a" providerId="ADAL" clId="{925E05EB-08D0-4CA9-BE3C-105B19FFC129}" dt="2023-02-22T23:10:12.696" v="4" actId="20577"/>
          <ac:spMkLst>
            <pc:docMk/>
            <pc:sldMk cId="0" sldId="257"/>
            <ac:spMk id="25" creationId="{00000000-0000-0000-0000-000000000000}"/>
          </ac:spMkLst>
        </pc:spChg>
      </pc:sldChg>
      <pc:sldChg chg="modSp mod">
        <pc:chgData name="Donna Throckmorton" userId="59d41d53-8a42-4b95-8f26-c0cf8d05577a" providerId="ADAL" clId="{925E05EB-08D0-4CA9-BE3C-105B19FFC129}" dt="2023-02-22T23:10:17.818" v="8" actId="20577"/>
        <pc:sldMkLst>
          <pc:docMk/>
          <pc:sldMk cId="0" sldId="259"/>
        </pc:sldMkLst>
        <pc:spChg chg="mod">
          <ac:chgData name="Donna Throckmorton" userId="59d41d53-8a42-4b95-8f26-c0cf8d05577a" providerId="ADAL" clId="{925E05EB-08D0-4CA9-BE3C-105B19FFC129}" dt="2023-02-22T23:10:17.818" v="8" actId="20577"/>
          <ac:spMkLst>
            <pc:docMk/>
            <pc:sldMk cId="0" sldId="259"/>
            <ac:spMk id="14" creationId="{00000000-0000-0000-0000-000000000000}"/>
          </ac:spMkLst>
        </pc:spChg>
      </pc:sldChg>
      <pc:sldChg chg="modSp mod">
        <pc:chgData name="Donna Throckmorton" userId="59d41d53-8a42-4b95-8f26-c0cf8d05577a" providerId="ADAL" clId="{925E05EB-08D0-4CA9-BE3C-105B19FFC129}" dt="2023-02-22T23:10:28.936" v="32" actId="20577"/>
        <pc:sldMkLst>
          <pc:docMk/>
          <pc:sldMk cId="0" sldId="260"/>
        </pc:sldMkLst>
        <pc:spChg chg="mod">
          <ac:chgData name="Donna Throckmorton" userId="59d41d53-8a42-4b95-8f26-c0cf8d05577a" providerId="ADAL" clId="{925E05EB-08D0-4CA9-BE3C-105B19FFC129}" dt="2023-02-22T23:10:28.936" v="32" actId="20577"/>
          <ac:spMkLst>
            <pc:docMk/>
            <pc:sldMk cId="0" sldId="260"/>
            <ac:spMk id="23" creationId="{00000000-0000-0000-0000-000000000000}"/>
          </ac:spMkLst>
        </pc:spChg>
      </pc:sldChg>
      <pc:sldChg chg="modSp mod">
        <pc:chgData name="Donna Throckmorton" userId="59d41d53-8a42-4b95-8f26-c0cf8d05577a" providerId="ADAL" clId="{925E05EB-08D0-4CA9-BE3C-105B19FFC129}" dt="2023-02-22T23:11:03.867" v="45" actId="255"/>
        <pc:sldMkLst>
          <pc:docMk/>
          <pc:sldMk cId="0" sldId="261"/>
        </pc:sldMkLst>
        <pc:spChg chg="mod">
          <ac:chgData name="Donna Throckmorton" userId="59d41d53-8a42-4b95-8f26-c0cf8d05577a" providerId="ADAL" clId="{925E05EB-08D0-4CA9-BE3C-105B19FFC129}" dt="2023-02-22T23:11:03.867" v="45" actId="255"/>
          <ac:spMkLst>
            <pc:docMk/>
            <pc:sldMk cId="0" sldId="261"/>
            <ac:spMk id="2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7673" y="332852"/>
            <a:ext cx="5578475" cy="1240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6873" y="2338832"/>
            <a:ext cx="7139940" cy="4855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78715" y="1857937"/>
            <a:ext cx="1071880" cy="340995"/>
          </a:xfrm>
          <a:custGeom>
            <a:avLst/>
            <a:gdLst/>
            <a:ahLst/>
            <a:cxnLst/>
            <a:rect l="l" t="t" r="r" b="b"/>
            <a:pathLst>
              <a:path w="1071879" h="340994">
                <a:moveTo>
                  <a:pt x="1071814" y="340468"/>
                </a:moveTo>
                <a:lnTo>
                  <a:pt x="0" y="340468"/>
                </a:lnTo>
                <a:lnTo>
                  <a:pt x="0" y="0"/>
                </a:lnTo>
                <a:lnTo>
                  <a:pt x="1071814" y="0"/>
                </a:lnTo>
                <a:lnTo>
                  <a:pt x="1071814" y="340468"/>
                </a:lnTo>
                <a:close/>
              </a:path>
            </a:pathLst>
          </a:custGeom>
          <a:solidFill>
            <a:srgbClr val="5C45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43979" y="1857937"/>
            <a:ext cx="1071880" cy="340995"/>
          </a:xfrm>
          <a:custGeom>
            <a:avLst/>
            <a:gdLst/>
            <a:ahLst/>
            <a:cxnLst/>
            <a:rect l="l" t="t" r="r" b="b"/>
            <a:pathLst>
              <a:path w="1071879" h="340994">
                <a:moveTo>
                  <a:pt x="0" y="0"/>
                </a:moveTo>
                <a:lnTo>
                  <a:pt x="1071814" y="0"/>
                </a:lnTo>
                <a:lnTo>
                  <a:pt x="1071814" y="340468"/>
                </a:lnTo>
                <a:lnTo>
                  <a:pt x="0" y="340468"/>
                </a:lnTo>
                <a:lnTo>
                  <a:pt x="0" y="0"/>
                </a:lnTo>
                <a:close/>
              </a:path>
            </a:pathLst>
          </a:custGeom>
          <a:solidFill>
            <a:srgbClr val="6BA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01982" y="1857937"/>
            <a:ext cx="1071880" cy="340995"/>
          </a:xfrm>
          <a:custGeom>
            <a:avLst/>
            <a:gdLst/>
            <a:ahLst/>
            <a:cxnLst/>
            <a:rect l="l" t="t" r="r" b="b"/>
            <a:pathLst>
              <a:path w="1071880" h="340994">
                <a:moveTo>
                  <a:pt x="0" y="0"/>
                </a:moveTo>
                <a:lnTo>
                  <a:pt x="1071814" y="0"/>
                </a:lnTo>
                <a:lnTo>
                  <a:pt x="1071814" y="340468"/>
                </a:lnTo>
                <a:lnTo>
                  <a:pt x="0" y="340468"/>
                </a:lnTo>
                <a:lnTo>
                  <a:pt x="0" y="0"/>
                </a:lnTo>
                <a:close/>
              </a:path>
            </a:pathLst>
          </a:custGeom>
          <a:solidFill>
            <a:srgbClr val="8B7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9986" y="1857937"/>
            <a:ext cx="1071880" cy="340995"/>
          </a:xfrm>
          <a:custGeom>
            <a:avLst/>
            <a:gdLst/>
            <a:ahLst/>
            <a:cxnLst/>
            <a:rect l="l" t="t" r="r" b="b"/>
            <a:pathLst>
              <a:path w="1071880" h="340994">
                <a:moveTo>
                  <a:pt x="0" y="0"/>
                </a:moveTo>
                <a:lnTo>
                  <a:pt x="1071814" y="0"/>
                </a:lnTo>
                <a:lnTo>
                  <a:pt x="1071814" y="340468"/>
                </a:lnTo>
                <a:lnTo>
                  <a:pt x="0" y="340468"/>
                </a:lnTo>
                <a:lnTo>
                  <a:pt x="0" y="0"/>
                </a:lnTo>
                <a:close/>
              </a:path>
            </a:pathLst>
          </a:custGeom>
          <a:solidFill>
            <a:srgbClr val="E673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94750" y="1857937"/>
            <a:ext cx="1071880" cy="340995"/>
          </a:xfrm>
          <a:custGeom>
            <a:avLst/>
            <a:gdLst/>
            <a:ahLst/>
            <a:cxnLst/>
            <a:rect l="l" t="t" r="r" b="b"/>
            <a:pathLst>
              <a:path w="1071879" h="340994">
                <a:moveTo>
                  <a:pt x="1071814" y="340468"/>
                </a:moveTo>
                <a:lnTo>
                  <a:pt x="0" y="340468"/>
                </a:lnTo>
                <a:lnTo>
                  <a:pt x="0" y="0"/>
                </a:lnTo>
                <a:lnTo>
                  <a:pt x="1071814" y="0"/>
                </a:lnTo>
                <a:lnTo>
                  <a:pt x="1071814" y="340468"/>
                </a:lnTo>
                <a:close/>
              </a:path>
            </a:pathLst>
          </a:custGeom>
          <a:solidFill>
            <a:srgbClr val="5364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60014" y="1857937"/>
            <a:ext cx="1071880" cy="340995"/>
          </a:xfrm>
          <a:custGeom>
            <a:avLst/>
            <a:gdLst/>
            <a:ahLst/>
            <a:cxnLst/>
            <a:rect l="l" t="t" r="r" b="b"/>
            <a:pathLst>
              <a:path w="1071879" h="340994">
                <a:moveTo>
                  <a:pt x="1071814" y="340468"/>
                </a:moveTo>
                <a:lnTo>
                  <a:pt x="0" y="340468"/>
                </a:lnTo>
                <a:lnTo>
                  <a:pt x="0" y="0"/>
                </a:lnTo>
                <a:lnTo>
                  <a:pt x="1071814" y="0"/>
                </a:lnTo>
                <a:lnTo>
                  <a:pt x="1071814" y="340468"/>
                </a:lnTo>
                <a:close/>
              </a:path>
            </a:pathLst>
          </a:custGeom>
          <a:solidFill>
            <a:srgbClr val="97B5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18017" y="1857937"/>
            <a:ext cx="1071880" cy="340995"/>
          </a:xfrm>
          <a:custGeom>
            <a:avLst/>
            <a:gdLst/>
            <a:ahLst/>
            <a:cxnLst/>
            <a:rect l="l" t="t" r="r" b="b"/>
            <a:pathLst>
              <a:path w="1071879" h="340994">
                <a:moveTo>
                  <a:pt x="1071814" y="340468"/>
                </a:moveTo>
                <a:lnTo>
                  <a:pt x="0" y="340468"/>
                </a:lnTo>
                <a:lnTo>
                  <a:pt x="0" y="0"/>
                </a:lnTo>
                <a:lnTo>
                  <a:pt x="1071814" y="0"/>
                </a:lnTo>
                <a:lnTo>
                  <a:pt x="1071814" y="340468"/>
                </a:lnTo>
                <a:close/>
              </a:path>
            </a:pathLst>
          </a:custGeom>
          <a:solidFill>
            <a:srgbClr val="AC593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180" y="2299259"/>
            <a:ext cx="8015284" cy="495871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02624" y="6896884"/>
            <a:ext cx="1447799" cy="352424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8402775" y="5344074"/>
            <a:ext cx="1447800" cy="1035685"/>
          </a:xfrm>
          <a:custGeom>
            <a:avLst/>
            <a:gdLst/>
            <a:ahLst/>
            <a:cxnLst/>
            <a:rect l="l" t="t" r="r" b="b"/>
            <a:pathLst>
              <a:path w="1447800" h="1035685">
                <a:moveTo>
                  <a:pt x="1447648" y="1035411"/>
                </a:moveTo>
                <a:lnTo>
                  <a:pt x="5980" y="1035411"/>
                </a:lnTo>
                <a:lnTo>
                  <a:pt x="0" y="1029433"/>
                </a:lnTo>
                <a:lnTo>
                  <a:pt x="0" y="1014699"/>
                </a:lnTo>
                <a:lnTo>
                  <a:pt x="5980" y="1008720"/>
                </a:lnTo>
                <a:lnTo>
                  <a:pt x="1447648" y="1008720"/>
                </a:lnTo>
                <a:lnTo>
                  <a:pt x="1447648" y="1035411"/>
                </a:lnTo>
                <a:close/>
              </a:path>
              <a:path w="1447800" h="1035685">
                <a:moveTo>
                  <a:pt x="1447648" y="783218"/>
                </a:moveTo>
                <a:lnTo>
                  <a:pt x="5980" y="783218"/>
                </a:lnTo>
                <a:lnTo>
                  <a:pt x="0" y="777239"/>
                </a:lnTo>
                <a:lnTo>
                  <a:pt x="0" y="762505"/>
                </a:lnTo>
                <a:lnTo>
                  <a:pt x="5980" y="756526"/>
                </a:lnTo>
                <a:lnTo>
                  <a:pt x="1447648" y="756526"/>
                </a:lnTo>
                <a:lnTo>
                  <a:pt x="1447648" y="783218"/>
                </a:lnTo>
                <a:close/>
              </a:path>
              <a:path w="1447800" h="1035685">
                <a:moveTo>
                  <a:pt x="1447648" y="531031"/>
                </a:moveTo>
                <a:lnTo>
                  <a:pt x="5980" y="531031"/>
                </a:lnTo>
                <a:lnTo>
                  <a:pt x="0" y="525051"/>
                </a:lnTo>
                <a:lnTo>
                  <a:pt x="0" y="510319"/>
                </a:lnTo>
                <a:lnTo>
                  <a:pt x="5980" y="504339"/>
                </a:lnTo>
                <a:lnTo>
                  <a:pt x="1447648" y="504339"/>
                </a:lnTo>
                <a:lnTo>
                  <a:pt x="1447648" y="531031"/>
                </a:lnTo>
                <a:close/>
              </a:path>
              <a:path w="1447800" h="1035685">
                <a:moveTo>
                  <a:pt x="1447648" y="278843"/>
                </a:moveTo>
                <a:lnTo>
                  <a:pt x="5980" y="278843"/>
                </a:lnTo>
                <a:lnTo>
                  <a:pt x="0" y="272863"/>
                </a:lnTo>
                <a:lnTo>
                  <a:pt x="0" y="258131"/>
                </a:lnTo>
                <a:lnTo>
                  <a:pt x="5980" y="252151"/>
                </a:lnTo>
                <a:lnTo>
                  <a:pt x="1447648" y="252151"/>
                </a:lnTo>
                <a:lnTo>
                  <a:pt x="1447648" y="278843"/>
                </a:lnTo>
                <a:close/>
              </a:path>
              <a:path w="1447800" h="1035685">
                <a:moveTo>
                  <a:pt x="1447648" y="26654"/>
                </a:moveTo>
                <a:lnTo>
                  <a:pt x="5980" y="26654"/>
                </a:lnTo>
                <a:lnTo>
                  <a:pt x="0" y="20674"/>
                </a:lnTo>
                <a:lnTo>
                  <a:pt x="0" y="5943"/>
                </a:lnTo>
                <a:lnTo>
                  <a:pt x="5942" y="0"/>
                </a:lnTo>
                <a:lnTo>
                  <a:pt x="1447648" y="0"/>
                </a:lnTo>
                <a:lnTo>
                  <a:pt x="1447648" y="26654"/>
                </a:lnTo>
                <a:close/>
              </a:path>
            </a:pathLst>
          </a:custGeom>
          <a:solidFill>
            <a:srgbClr val="C7C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02775" y="4068134"/>
            <a:ext cx="1447800" cy="1035685"/>
          </a:xfrm>
          <a:custGeom>
            <a:avLst/>
            <a:gdLst/>
            <a:ahLst/>
            <a:cxnLst/>
            <a:rect l="l" t="t" r="r" b="b"/>
            <a:pathLst>
              <a:path w="1447800" h="1035685">
                <a:moveTo>
                  <a:pt x="1447648" y="1035412"/>
                </a:moveTo>
                <a:lnTo>
                  <a:pt x="5980" y="1035412"/>
                </a:lnTo>
                <a:lnTo>
                  <a:pt x="0" y="1029433"/>
                </a:lnTo>
                <a:lnTo>
                  <a:pt x="0" y="1014699"/>
                </a:lnTo>
                <a:lnTo>
                  <a:pt x="5980" y="1008720"/>
                </a:lnTo>
                <a:lnTo>
                  <a:pt x="1447648" y="1008720"/>
                </a:lnTo>
                <a:lnTo>
                  <a:pt x="1447648" y="1035412"/>
                </a:lnTo>
                <a:close/>
              </a:path>
              <a:path w="1447800" h="1035685">
                <a:moveTo>
                  <a:pt x="1447648" y="783218"/>
                </a:moveTo>
                <a:lnTo>
                  <a:pt x="5980" y="783218"/>
                </a:lnTo>
                <a:lnTo>
                  <a:pt x="0" y="777239"/>
                </a:lnTo>
                <a:lnTo>
                  <a:pt x="0" y="762505"/>
                </a:lnTo>
                <a:lnTo>
                  <a:pt x="5980" y="756527"/>
                </a:lnTo>
                <a:lnTo>
                  <a:pt x="1447648" y="756527"/>
                </a:lnTo>
                <a:lnTo>
                  <a:pt x="1447648" y="783218"/>
                </a:lnTo>
                <a:close/>
              </a:path>
              <a:path w="1447800" h="1035685">
                <a:moveTo>
                  <a:pt x="1447648" y="531031"/>
                </a:moveTo>
                <a:lnTo>
                  <a:pt x="5980" y="531031"/>
                </a:lnTo>
                <a:lnTo>
                  <a:pt x="0" y="525051"/>
                </a:lnTo>
                <a:lnTo>
                  <a:pt x="0" y="510319"/>
                </a:lnTo>
                <a:lnTo>
                  <a:pt x="5980" y="504339"/>
                </a:lnTo>
                <a:lnTo>
                  <a:pt x="1447648" y="504339"/>
                </a:lnTo>
                <a:lnTo>
                  <a:pt x="1447648" y="531031"/>
                </a:lnTo>
                <a:close/>
              </a:path>
              <a:path w="1447800" h="1035685">
                <a:moveTo>
                  <a:pt x="1447648" y="278843"/>
                </a:moveTo>
                <a:lnTo>
                  <a:pt x="5980" y="278843"/>
                </a:lnTo>
                <a:lnTo>
                  <a:pt x="0" y="272863"/>
                </a:lnTo>
                <a:lnTo>
                  <a:pt x="0" y="258131"/>
                </a:lnTo>
                <a:lnTo>
                  <a:pt x="5980" y="252151"/>
                </a:lnTo>
                <a:lnTo>
                  <a:pt x="1447648" y="252151"/>
                </a:lnTo>
                <a:lnTo>
                  <a:pt x="1447648" y="278843"/>
                </a:lnTo>
                <a:close/>
              </a:path>
              <a:path w="1447800" h="1035685">
                <a:moveTo>
                  <a:pt x="1447648" y="26654"/>
                </a:moveTo>
                <a:lnTo>
                  <a:pt x="5980" y="26654"/>
                </a:lnTo>
                <a:lnTo>
                  <a:pt x="0" y="20674"/>
                </a:lnTo>
                <a:lnTo>
                  <a:pt x="0" y="5943"/>
                </a:lnTo>
                <a:lnTo>
                  <a:pt x="5942" y="0"/>
                </a:lnTo>
                <a:lnTo>
                  <a:pt x="1447648" y="0"/>
                </a:lnTo>
                <a:lnTo>
                  <a:pt x="1447648" y="26654"/>
                </a:lnTo>
                <a:close/>
              </a:path>
            </a:pathLst>
          </a:custGeom>
          <a:solidFill>
            <a:srgbClr val="C7C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02775" y="2791572"/>
            <a:ext cx="1447800" cy="1035685"/>
          </a:xfrm>
          <a:custGeom>
            <a:avLst/>
            <a:gdLst/>
            <a:ahLst/>
            <a:cxnLst/>
            <a:rect l="l" t="t" r="r" b="b"/>
            <a:pathLst>
              <a:path w="1447800" h="1035685">
                <a:moveTo>
                  <a:pt x="1447648" y="1035411"/>
                </a:moveTo>
                <a:lnTo>
                  <a:pt x="5980" y="1035411"/>
                </a:lnTo>
                <a:lnTo>
                  <a:pt x="0" y="1029433"/>
                </a:lnTo>
                <a:lnTo>
                  <a:pt x="0" y="1014699"/>
                </a:lnTo>
                <a:lnTo>
                  <a:pt x="5980" y="1008720"/>
                </a:lnTo>
                <a:lnTo>
                  <a:pt x="1447648" y="1008720"/>
                </a:lnTo>
                <a:lnTo>
                  <a:pt x="1447648" y="1035411"/>
                </a:lnTo>
                <a:close/>
              </a:path>
              <a:path w="1447800" h="1035685">
                <a:moveTo>
                  <a:pt x="1447648" y="783218"/>
                </a:moveTo>
                <a:lnTo>
                  <a:pt x="5980" y="783218"/>
                </a:lnTo>
                <a:lnTo>
                  <a:pt x="0" y="777239"/>
                </a:lnTo>
                <a:lnTo>
                  <a:pt x="0" y="762505"/>
                </a:lnTo>
                <a:lnTo>
                  <a:pt x="5980" y="756526"/>
                </a:lnTo>
                <a:lnTo>
                  <a:pt x="1447648" y="756526"/>
                </a:lnTo>
                <a:lnTo>
                  <a:pt x="1447648" y="783218"/>
                </a:lnTo>
                <a:close/>
              </a:path>
              <a:path w="1447800" h="1035685">
                <a:moveTo>
                  <a:pt x="1447648" y="531031"/>
                </a:moveTo>
                <a:lnTo>
                  <a:pt x="5980" y="531031"/>
                </a:lnTo>
                <a:lnTo>
                  <a:pt x="0" y="525051"/>
                </a:lnTo>
                <a:lnTo>
                  <a:pt x="0" y="510319"/>
                </a:lnTo>
                <a:lnTo>
                  <a:pt x="5980" y="504339"/>
                </a:lnTo>
                <a:lnTo>
                  <a:pt x="1447648" y="504339"/>
                </a:lnTo>
                <a:lnTo>
                  <a:pt x="1447648" y="531031"/>
                </a:lnTo>
                <a:close/>
              </a:path>
              <a:path w="1447800" h="1035685">
                <a:moveTo>
                  <a:pt x="1447648" y="278843"/>
                </a:moveTo>
                <a:lnTo>
                  <a:pt x="5980" y="278843"/>
                </a:lnTo>
                <a:lnTo>
                  <a:pt x="0" y="272863"/>
                </a:lnTo>
                <a:lnTo>
                  <a:pt x="0" y="258131"/>
                </a:lnTo>
                <a:lnTo>
                  <a:pt x="5980" y="252151"/>
                </a:lnTo>
                <a:lnTo>
                  <a:pt x="1447648" y="252151"/>
                </a:lnTo>
                <a:lnTo>
                  <a:pt x="1447648" y="278843"/>
                </a:lnTo>
                <a:close/>
              </a:path>
              <a:path w="1447800" h="1035685">
                <a:moveTo>
                  <a:pt x="1447648" y="26654"/>
                </a:moveTo>
                <a:lnTo>
                  <a:pt x="5980" y="26654"/>
                </a:lnTo>
                <a:lnTo>
                  <a:pt x="0" y="20674"/>
                </a:lnTo>
                <a:lnTo>
                  <a:pt x="0" y="5943"/>
                </a:lnTo>
                <a:lnTo>
                  <a:pt x="5942" y="0"/>
                </a:lnTo>
                <a:lnTo>
                  <a:pt x="1447648" y="0"/>
                </a:lnTo>
                <a:lnTo>
                  <a:pt x="1447648" y="26654"/>
                </a:lnTo>
                <a:close/>
              </a:path>
            </a:pathLst>
          </a:custGeom>
          <a:solidFill>
            <a:srgbClr val="C7C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16634" y="1913965"/>
            <a:ext cx="358775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60" dirty="0">
                <a:solidFill>
                  <a:srgbClr val="FFFFFF"/>
                </a:solidFill>
                <a:latin typeface="Tahoma"/>
                <a:cs typeface="Tahoma"/>
              </a:rPr>
              <a:t>SUN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31591" y="1913965"/>
            <a:ext cx="412750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90" dirty="0">
                <a:solidFill>
                  <a:srgbClr val="FFFFFF"/>
                </a:solidFill>
                <a:latin typeface="Tahoma"/>
                <a:cs typeface="Tahoma"/>
              </a:rPr>
              <a:t>MON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95345" y="1913965"/>
            <a:ext cx="369570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120" dirty="0">
                <a:solidFill>
                  <a:srgbClr val="FFFFFF"/>
                </a:solidFill>
                <a:latin typeface="Tahoma"/>
                <a:cs typeface="Tahoma"/>
              </a:rPr>
              <a:t>TUE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17471" y="1913965"/>
            <a:ext cx="408940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85" dirty="0">
                <a:solidFill>
                  <a:srgbClr val="FFFFFF"/>
                </a:solidFill>
                <a:latin typeface="Tahoma"/>
                <a:cs typeface="Tahoma"/>
              </a:rPr>
              <a:t>WED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64479" y="1913965"/>
            <a:ext cx="379095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95" dirty="0">
                <a:solidFill>
                  <a:srgbClr val="FFFFFF"/>
                </a:solidFill>
                <a:latin typeface="Tahoma"/>
                <a:cs typeface="Tahoma"/>
              </a:rPr>
              <a:t>THU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61321" y="1913965"/>
            <a:ext cx="277495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-25" dirty="0">
                <a:solidFill>
                  <a:srgbClr val="FFFFFF"/>
                </a:solidFill>
                <a:latin typeface="Tahoma"/>
                <a:cs typeface="Tahoma"/>
              </a:rPr>
              <a:t>FRI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56251" y="1913965"/>
            <a:ext cx="367030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140" dirty="0">
                <a:solidFill>
                  <a:srgbClr val="FFFFFF"/>
                </a:solidFill>
                <a:latin typeface="Tahoma"/>
                <a:cs typeface="Tahoma"/>
              </a:rPr>
              <a:t>SAT</a:t>
            </a:r>
            <a:endParaRPr sz="1250">
              <a:latin typeface="Tahoma"/>
              <a:cs typeface="Tahoma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246873" y="2338832"/>
          <a:ext cx="7138035" cy="4876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83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7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56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16585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1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2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3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4767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4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5021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5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4577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6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4704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7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5021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8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9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10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47675">
                        <a:lnSpc>
                          <a:spcPct val="100000"/>
                        </a:lnSpc>
                      </a:pPr>
                      <a:r>
                        <a:rPr sz="1600" spc="-30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11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 dirty="0">
                        <a:latin typeface="Times New Roman"/>
                        <a:cs typeface="Times New Roman"/>
                      </a:endParaRPr>
                    </a:p>
                    <a:p>
                      <a:pPr marL="450215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12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45770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13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47040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14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50215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Tahoma"/>
                          <a:cs typeface="Tahoma"/>
                        </a:rPr>
                        <a:t>15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6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Tahoma"/>
                          <a:cs typeface="Tahoma"/>
                        </a:rPr>
                        <a:t>16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17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47675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18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50215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19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45770">
                        <a:lnSpc>
                          <a:spcPct val="100000"/>
                        </a:lnSpc>
                      </a:pPr>
                      <a:r>
                        <a:rPr sz="1600" spc="6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20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47040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21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50215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Tahoma"/>
                          <a:cs typeface="Tahoma"/>
                        </a:rPr>
                        <a:t>22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7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Tahoma"/>
                          <a:cs typeface="Tahoma"/>
                        </a:rPr>
                        <a:t>23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280035">
                        <a:lnSpc>
                          <a:spcPts val="1900"/>
                        </a:lnSpc>
                        <a:spcBef>
                          <a:spcPts val="1240"/>
                        </a:spcBef>
                      </a:pPr>
                      <a:r>
                        <a:rPr sz="1600" spc="35" dirty="0">
                          <a:latin typeface="Tahoma"/>
                          <a:cs typeface="Tahoma"/>
                        </a:rPr>
                        <a:t>30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600" spc="9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24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47675">
                        <a:lnSpc>
                          <a:spcPct val="100000"/>
                        </a:lnSpc>
                      </a:pPr>
                      <a:r>
                        <a:rPr sz="1600" spc="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25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50215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26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45770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27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47040">
                        <a:lnSpc>
                          <a:spcPct val="100000"/>
                        </a:lnSpc>
                      </a:pPr>
                      <a:r>
                        <a:rPr sz="1600" spc="3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28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  <a:p>
                      <a:pPr marL="450215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Tahoma"/>
                          <a:cs typeface="Tahoma"/>
                        </a:rPr>
                        <a:t>29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100"/>
              </a:spcBef>
            </a:pPr>
            <a:r>
              <a:rPr sz="7500" spc="-145" dirty="0"/>
              <a:t>APRIL</a:t>
            </a:r>
            <a:r>
              <a:rPr sz="7500" spc="-275" dirty="0"/>
              <a:t> </a:t>
            </a:r>
            <a:r>
              <a:rPr sz="7500" spc="-509" dirty="0"/>
              <a:t>2023</a:t>
            </a:r>
            <a:endParaRPr sz="7500"/>
          </a:p>
        </p:txBody>
      </p:sp>
      <p:sp>
        <p:nvSpPr>
          <p:cNvPr id="23" name="object 23"/>
          <p:cNvSpPr txBox="1"/>
          <p:nvPr/>
        </p:nvSpPr>
        <p:spPr>
          <a:xfrm>
            <a:off x="8389924" y="2174820"/>
            <a:ext cx="5207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229" dirty="0">
                <a:solidFill>
                  <a:srgbClr val="536473"/>
                </a:solidFill>
                <a:latin typeface="Tahoma"/>
                <a:cs typeface="Tahoma"/>
              </a:rPr>
              <a:t>notes</a:t>
            </a:r>
            <a:endParaRPr sz="2100">
              <a:latin typeface="Tahoma"/>
              <a:cs typeface="Tahom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552832" y="233980"/>
            <a:ext cx="5242560" cy="1975485"/>
            <a:chOff x="4552832" y="233980"/>
            <a:chExt cx="5242560" cy="1975485"/>
          </a:xfrm>
        </p:grpSpPr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14835" y="460024"/>
              <a:ext cx="2486024" cy="116204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52832" y="233980"/>
              <a:ext cx="1361926" cy="154304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85480" y="313927"/>
              <a:ext cx="1409699" cy="18954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78715" y="1857937"/>
            <a:ext cx="1071880" cy="340995"/>
          </a:xfrm>
          <a:custGeom>
            <a:avLst/>
            <a:gdLst/>
            <a:ahLst/>
            <a:cxnLst/>
            <a:rect l="l" t="t" r="r" b="b"/>
            <a:pathLst>
              <a:path w="1071879" h="340994">
                <a:moveTo>
                  <a:pt x="1071814" y="340468"/>
                </a:moveTo>
                <a:lnTo>
                  <a:pt x="0" y="340468"/>
                </a:lnTo>
                <a:lnTo>
                  <a:pt x="0" y="0"/>
                </a:lnTo>
                <a:lnTo>
                  <a:pt x="1071814" y="0"/>
                </a:lnTo>
                <a:lnTo>
                  <a:pt x="1071814" y="340468"/>
                </a:lnTo>
                <a:close/>
              </a:path>
            </a:pathLst>
          </a:custGeom>
          <a:solidFill>
            <a:srgbClr val="97B5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43979" y="1857937"/>
            <a:ext cx="1071880" cy="340995"/>
          </a:xfrm>
          <a:custGeom>
            <a:avLst/>
            <a:gdLst/>
            <a:ahLst/>
            <a:cxnLst/>
            <a:rect l="l" t="t" r="r" b="b"/>
            <a:pathLst>
              <a:path w="1071879" h="340994">
                <a:moveTo>
                  <a:pt x="0" y="0"/>
                </a:moveTo>
                <a:lnTo>
                  <a:pt x="1071814" y="0"/>
                </a:lnTo>
                <a:lnTo>
                  <a:pt x="1071814" y="340468"/>
                </a:lnTo>
                <a:lnTo>
                  <a:pt x="0" y="340468"/>
                </a:lnTo>
                <a:lnTo>
                  <a:pt x="0" y="0"/>
                </a:lnTo>
                <a:close/>
              </a:path>
            </a:pathLst>
          </a:custGeom>
          <a:solidFill>
            <a:srgbClr val="E673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01982" y="1857937"/>
            <a:ext cx="1071880" cy="340995"/>
          </a:xfrm>
          <a:custGeom>
            <a:avLst/>
            <a:gdLst/>
            <a:ahLst/>
            <a:cxnLst/>
            <a:rect l="l" t="t" r="r" b="b"/>
            <a:pathLst>
              <a:path w="1071880" h="340994">
                <a:moveTo>
                  <a:pt x="0" y="0"/>
                </a:moveTo>
                <a:lnTo>
                  <a:pt x="1071814" y="0"/>
                </a:lnTo>
                <a:lnTo>
                  <a:pt x="1071814" y="340468"/>
                </a:lnTo>
                <a:lnTo>
                  <a:pt x="0" y="340468"/>
                </a:lnTo>
                <a:lnTo>
                  <a:pt x="0" y="0"/>
                </a:lnTo>
                <a:close/>
              </a:path>
            </a:pathLst>
          </a:custGeom>
          <a:solidFill>
            <a:srgbClr val="008A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9986" y="1857937"/>
            <a:ext cx="1071880" cy="340995"/>
          </a:xfrm>
          <a:custGeom>
            <a:avLst/>
            <a:gdLst/>
            <a:ahLst/>
            <a:cxnLst/>
            <a:rect l="l" t="t" r="r" b="b"/>
            <a:pathLst>
              <a:path w="1071880" h="340994">
                <a:moveTo>
                  <a:pt x="0" y="0"/>
                </a:moveTo>
                <a:lnTo>
                  <a:pt x="1071814" y="0"/>
                </a:lnTo>
                <a:lnTo>
                  <a:pt x="1071814" y="340468"/>
                </a:lnTo>
                <a:lnTo>
                  <a:pt x="0" y="340468"/>
                </a:lnTo>
                <a:lnTo>
                  <a:pt x="0" y="0"/>
                </a:lnTo>
                <a:close/>
              </a:path>
            </a:pathLst>
          </a:custGeom>
          <a:solidFill>
            <a:srgbClr val="5364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94750" y="1857937"/>
            <a:ext cx="1071880" cy="340995"/>
          </a:xfrm>
          <a:custGeom>
            <a:avLst/>
            <a:gdLst/>
            <a:ahLst/>
            <a:cxnLst/>
            <a:rect l="l" t="t" r="r" b="b"/>
            <a:pathLst>
              <a:path w="1071879" h="340994">
                <a:moveTo>
                  <a:pt x="1071814" y="340468"/>
                </a:moveTo>
                <a:lnTo>
                  <a:pt x="0" y="340468"/>
                </a:lnTo>
                <a:lnTo>
                  <a:pt x="0" y="0"/>
                </a:lnTo>
                <a:lnTo>
                  <a:pt x="1071814" y="0"/>
                </a:lnTo>
                <a:lnTo>
                  <a:pt x="1071814" y="340468"/>
                </a:lnTo>
                <a:close/>
              </a:path>
            </a:pathLst>
          </a:custGeom>
          <a:solidFill>
            <a:srgbClr val="9E4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60014" y="1857937"/>
            <a:ext cx="1071880" cy="340995"/>
          </a:xfrm>
          <a:custGeom>
            <a:avLst/>
            <a:gdLst/>
            <a:ahLst/>
            <a:cxnLst/>
            <a:rect l="l" t="t" r="r" b="b"/>
            <a:pathLst>
              <a:path w="1071879" h="340994">
                <a:moveTo>
                  <a:pt x="1071814" y="340468"/>
                </a:moveTo>
                <a:lnTo>
                  <a:pt x="0" y="340468"/>
                </a:lnTo>
                <a:lnTo>
                  <a:pt x="0" y="0"/>
                </a:lnTo>
                <a:lnTo>
                  <a:pt x="1071814" y="0"/>
                </a:lnTo>
                <a:lnTo>
                  <a:pt x="1071814" y="340468"/>
                </a:lnTo>
                <a:close/>
              </a:path>
            </a:pathLst>
          </a:custGeom>
          <a:solidFill>
            <a:srgbClr val="D6B4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18017" y="1857937"/>
            <a:ext cx="1071880" cy="340995"/>
          </a:xfrm>
          <a:custGeom>
            <a:avLst/>
            <a:gdLst/>
            <a:ahLst/>
            <a:cxnLst/>
            <a:rect l="l" t="t" r="r" b="b"/>
            <a:pathLst>
              <a:path w="1071879" h="340994">
                <a:moveTo>
                  <a:pt x="1071814" y="340468"/>
                </a:moveTo>
                <a:lnTo>
                  <a:pt x="0" y="340468"/>
                </a:lnTo>
                <a:lnTo>
                  <a:pt x="0" y="0"/>
                </a:lnTo>
                <a:lnTo>
                  <a:pt x="1071814" y="0"/>
                </a:lnTo>
                <a:lnTo>
                  <a:pt x="1071814" y="340468"/>
                </a:lnTo>
                <a:close/>
              </a:path>
            </a:pathLst>
          </a:custGeom>
          <a:solidFill>
            <a:srgbClr val="BC603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441" y="2299259"/>
            <a:ext cx="8007022" cy="494852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02624" y="6896884"/>
            <a:ext cx="1447799" cy="352424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8402775" y="5344075"/>
            <a:ext cx="1447800" cy="1035685"/>
          </a:xfrm>
          <a:custGeom>
            <a:avLst/>
            <a:gdLst/>
            <a:ahLst/>
            <a:cxnLst/>
            <a:rect l="l" t="t" r="r" b="b"/>
            <a:pathLst>
              <a:path w="1447800" h="1035685">
                <a:moveTo>
                  <a:pt x="1447648" y="1035411"/>
                </a:moveTo>
                <a:lnTo>
                  <a:pt x="5980" y="1035411"/>
                </a:lnTo>
                <a:lnTo>
                  <a:pt x="0" y="1029433"/>
                </a:lnTo>
                <a:lnTo>
                  <a:pt x="0" y="1014699"/>
                </a:lnTo>
                <a:lnTo>
                  <a:pt x="5980" y="1008720"/>
                </a:lnTo>
                <a:lnTo>
                  <a:pt x="1447648" y="1008720"/>
                </a:lnTo>
                <a:lnTo>
                  <a:pt x="1447648" y="1035411"/>
                </a:lnTo>
                <a:close/>
              </a:path>
              <a:path w="1447800" h="1035685">
                <a:moveTo>
                  <a:pt x="1447648" y="783218"/>
                </a:moveTo>
                <a:lnTo>
                  <a:pt x="5980" y="783218"/>
                </a:lnTo>
                <a:lnTo>
                  <a:pt x="0" y="777239"/>
                </a:lnTo>
                <a:lnTo>
                  <a:pt x="0" y="762505"/>
                </a:lnTo>
                <a:lnTo>
                  <a:pt x="5980" y="756526"/>
                </a:lnTo>
                <a:lnTo>
                  <a:pt x="1447648" y="756526"/>
                </a:lnTo>
                <a:lnTo>
                  <a:pt x="1447648" y="783218"/>
                </a:lnTo>
                <a:close/>
              </a:path>
              <a:path w="1447800" h="1035685">
                <a:moveTo>
                  <a:pt x="1447648" y="531031"/>
                </a:moveTo>
                <a:lnTo>
                  <a:pt x="5980" y="531031"/>
                </a:lnTo>
                <a:lnTo>
                  <a:pt x="0" y="525051"/>
                </a:lnTo>
                <a:lnTo>
                  <a:pt x="0" y="510319"/>
                </a:lnTo>
                <a:lnTo>
                  <a:pt x="5980" y="504339"/>
                </a:lnTo>
                <a:lnTo>
                  <a:pt x="1447648" y="504339"/>
                </a:lnTo>
                <a:lnTo>
                  <a:pt x="1447648" y="531031"/>
                </a:lnTo>
                <a:close/>
              </a:path>
              <a:path w="1447800" h="1035685">
                <a:moveTo>
                  <a:pt x="1447648" y="278843"/>
                </a:moveTo>
                <a:lnTo>
                  <a:pt x="5980" y="278843"/>
                </a:lnTo>
                <a:lnTo>
                  <a:pt x="0" y="272863"/>
                </a:lnTo>
                <a:lnTo>
                  <a:pt x="0" y="258131"/>
                </a:lnTo>
                <a:lnTo>
                  <a:pt x="5980" y="252151"/>
                </a:lnTo>
                <a:lnTo>
                  <a:pt x="1447648" y="252151"/>
                </a:lnTo>
                <a:lnTo>
                  <a:pt x="1447648" y="278843"/>
                </a:lnTo>
                <a:close/>
              </a:path>
              <a:path w="1447800" h="1035685">
                <a:moveTo>
                  <a:pt x="1447648" y="26654"/>
                </a:moveTo>
                <a:lnTo>
                  <a:pt x="5980" y="26654"/>
                </a:lnTo>
                <a:lnTo>
                  <a:pt x="0" y="20674"/>
                </a:lnTo>
                <a:lnTo>
                  <a:pt x="0" y="5943"/>
                </a:lnTo>
                <a:lnTo>
                  <a:pt x="5942" y="0"/>
                </a:lnTo>
                <a:lnTo>
                  <a:pt x="1447648" y="0"/>
                </a:lnTo>
                <a:lnTo>
                  <a:pt x="1447648" y="26654"/>
                </a:lnTo>
                <a:close/>
              </a:path>
            </a:pathLst>
          </a:custGeom>
          <a:solidFill>
            <a:srgbClr val="C7C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02775" y="4068135"/>
            <a:ext cx="1447800" cy="1035685"/>
          </a:xfrm>
          <a:custGeom>
            <a:avLst/>
            <a:gdLst/>
            <a:ahLst/>
            <a:cxnLst/>
            <a:rect l="l" t="t" r="r" b="b"/>
            <a:pathLst>
              <a:path w="1447800" h="1035685">
                <a:moveTo>
                  <a:pt x="1447648" y="1035412"/>
                </a:moveTo>
                <a:lnTo>
                  <a:pt x="5980" y="1035412"/>
                </a:lnTo>
                <a:lnTo>
                  <a:pt x="0" y="1029433"/>
                </a:lnTo>
                <a:lnTo>
                  <a:pt x="0" y="1014699"/>
                </a:lnTo>
                <a:lnTo>
                  <a:pt x="5980" y="1008720"/>
                </a:lnTo>
                <a:lnTo>
                  <a:pt x="1447648" y="1008720"/>
                </a:lnTo>
                <a:lnTo>
                  <a:pt x="1447648" y="1035412"/>
                </a:lnTo>
                <a:close/>
              </a:path>
              <a:path w="1447800" h="1035685">
                <a:moveTo>
                  <a:pt x="1447648" y="783218"/>
                </a:moveTo>
                <a:lnTo>
                  <a:pt x="5980" y="783218"/>
                </a:lnTo>
                <a:lnTo>
                  <a:pt x="0" y="777239"/>
                </a:lnTo>
                <a:lnTo>
                  <a:pt x="0" y="762505"/>
                </a:lnTo>
                <a:lnTo>
                  <a:pt x="5980" y="756527"/>
                </a:lnTo>
                <a:lnTo>
                  <a:pt x="1447648" y="756527"/>
                </a:lnTo>
                <a:lnTo>
                  <a:pt x="1447648" y="783218"/>
                </a:lnTo>
                <a:close/>
              </a:path>
              <a:path w="1447800" h="1035685">
                <a:moveTo>
                  <a:pt x="1447648" y="531031"/>
                </a:moveTo>
                <a:lnTo>
                  <a:pt x="5980" y="531031"/>
                </a:lnTo>
                <a:lnTo>
                  <a:pt x="0" y="525051"/>
                </a:lnTo>
                <a:lnTo>
                  <a:pt x="0" y="510319"/>
                </a:lnTo>
                <a:lnTo>
                  <a:pt x="5980" y="504339"/>
                </a:lnTo>
                <a:lnTo>
                  <a:pt x="1447648" y="504339"/>
                </a:lnTo>
                <a:lnTo>
                  <a:pt x="1447648" y="531031"/>
                </a:lnTo>
                <a:close/>
              </a:path>
              <a:path w="1447800" h="1035685">
                <a:moveTo>
                  <a:pt x="1447648" y="278843"/>
                </a:moveTo>
                <a:lnTo>
                  <a:pt x="5980" y="278843"/>
                </a:lnTo>
                <a:lnTo>
                  <a:pt x="0" y="272863"/>
                </a:lnTo>
                <a:lnTo>
                  <a:pt x="0" y="258131"/>
                </a:lnTo>
                <a:lnTo>
                  <a:pt x="5980" y="252151"/>
                </a:lnTo>
                <a:lnTo>
                  <a:pt x="1447648" y="252151"/>
                </a:lnTo>
                <a:lnTo>
                  <a:pt x="1447648" y="278843"/>
                </a:lnTo>
                <a:close/>
              </a:path>
              <a:path w="1447800" h="1035685">
                <a:moveTo>
                  <a:pt x="1447648" y="26654"/>
                </a:moveTo>
                <a:lnTo>
                  <a:pt x="5980" y="26654"/>
                </a:lnTo>
                <a:lnTo>
                  <a:pt x="0" y="20674"/>
                </a:lnTo>
                <a:lnTo>
                  <a:pt x="0" y="5943"/>
                </a:lnTo>
                <a:lnTo>
                  <a:pt x="5942" y="0"/>
                </a:lnTo>
                <a:lnTo>
                  <a:pt x="1447648" y="0"/>
                </a:lnTo>
                <a:lnTo>
                  <a:pt x="1447648" y="26654"/>
                </a:lnTo>
                <a:close/>
              </a:path>
            </a:pathLst>
          </a:custGeom>
          <a:solidFill>
            <a:srgbClr val="C7C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02775" y="2791573"/>
            <a:ext cx="1447800" cy="1035685"/>
          </a:xfrm>
          <a:custGeom>
            <a:avLst/>
            <a:gdLst/>
            <a:ahLst/>
            <a:cxnLst/>
            <a:rect l="l" t="t" r="r" b="b"/>
            <a:pathLst>
              <a:path w="1447800" h="1035685">
                <a:moveTo>
                  <a:pt x="1447648" y="1035411"/>
                </a:moveTo>
                <a:lnTo>
                  <a:pt x="5980" y="1035411"/>
                </a:lnTo>
                <a:lnTo>
                  <a:pt x="0" y="1029433"/>
                </a:lnTo>
                <a:lnTo>
                  <a:pt x="0" y="1014699"/>
                </a:lnTo>
                <a:lnTo>
                  <a:pt x="5980" y="1008720"/>
                </a:lnTo>
                <a:lnTo>
                  <a:pt x="1447648" y="1008720"/>
                </a:lnTo>
                <a:lnTo>
                  <a:pt x="1447648" y="1035411"/>
                </a:lnTo>
                <a:close/>
              </a:path>
              <a:path w="1447800" h="1035685">
                <a:moveTo>
                  <a:pt x="1447648" y="783218"/>
                </a:moveTo>
                <a:lnTo>
                  <a:pt x="5980" y="783218"/>
                </a:lnTo>
                <a:lnTo>
                  <a:pt x="0" y="777239"/>
                </a:lnTo>
                <a:lnTo>
                  <a:pt x="0" y="762505"/>
                </a:lnTo>
                <a:lnTo>
                  <a:pt x="5980" y="756526"/>
                </a:lnTo>
                <a:lnTo>
                  <a:pt x="1447648" y="756526"/>
                </a:lnTo>
                <a:lnTo>
                  <a:pt x="1447648" y="783218"/>
                </a:lnTo>
                <a:close/>
              </a:path>
              <a:path w="1447800" h="1035685">
                <a:moveTo>
                  <a:pt x="1447648" y="531031"/>
                </a:moveTo>
                <a:lnTo>
                  <a:pt x="5980" y="531031"/>
                </a:lnTo>
                <a:lnTo>
                  <a:pt x="0" y="525051"/>
                </a:lnTo>
                <a:lnTo>
                  <a:pt x="0" y="510319"/>
                </a:lnTo>
                <a:lnTo>
                  <a:pt x="5980" y="504339"/>
                </a:lnTo>
                <a:lnTo>
                  <a:pt x="1447648" y="504339"/>
                </a:lnTo>
                <a:lnTo>
                  <a:pt x="1447648" y="531031"/>
                </a:lnTo>
                <a:close/>
              </a:path>
              <a:path w="1447800" h="1035685">
                <a:moveTo>
                  <a:pt x="1447648" y="278843"/>
                </a:moveTo>
                <a:lnTo>
                  <a:pt x="5980" y="278843"/>
                </a:lnTo>
                <a:lnTo>
                  <a:pt x="0" y="272863"/>
                </a:lnTo>
                <a:lnTo>
                  <a:pt x="0" y="258131"/>
                </a:lnTo>
                <a:lnTo>
                  <a:pt x="5980" y="252151"/>
                </a:lnTo>
                <a:lnTo>
                  <a:pt x="1447648" y="252151"/>
                </a:lnTo>
                <a:lnTo>
                  <a:pt x="1447648" y="278843"/>
                </a:lnTo>
                <a:close/>
              </a:path>
              <a:path w="1447800" h="1035685">
                <a:moveTo>
                  <a:pt x="1447648" y="26654"/>
                </a:moveTo>
                <a:lnTo>
                  <a:pt x="5980" y="26654"/>
                </a:lnTo>
                <a:lnTo>
                  <a:pt x="0" y="20674"/>
                </a:lnTo>
                <a:lnTo>
                  <a:pt x="0" y="5943"/>
                </a:lnTo>
                <a:lnTo>
                  <a:pt x="5942" y="0"/>
                </a:lnTo>
                <a:lnTo>
                  <a:pt x="1447648" y="0"/>
                </a:lnTo>
                <a:lnTo>
                  <a:pt x="1447648" y="26654"/>
                </a:lnTo>
                <a:close/>
              </a:path>
            </a:pathLst>
          </a:custGeom>
          <a:solidFill>
            <a:srgbClr val="C7C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4680941" y="223050"/>
            <a:ext cx="5046980" cy="1809750"/>
            <a:chOff x="4680941" y="223050"/>
            <a:chExt cx="5046980" cy="180975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80941" y="235397"/>
              <a:ext cx="2608063" cy="148399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60429" y="223050"/>
              <a:ext cx="2466974" cy="1809749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16634" y="1913965"/>
            <a:ext cx="358775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60" dirty="0">
                <a:solidFill>
                  <a:srgbClr val="FFFFFF"/>
                </a:solidFill>
                <a:latin typeface="Tahoma"/>
                <a:cs typeface="Tahoma"/>
              </a:rPr>
              <a:t>SUN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31591" y="1913965"/>
            <a:ext cx="412750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90" dirty="0">
                <a:solidFill>
                  <a:srgbClr val="FFFFFF"/>
                </a:solidFill>
                <a:latin typeface="Tahoma"/>
                <a:cs typeface="Tahoma"/>
              </a:rPr>
              <a:t>MON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95345" y="1913965"/>
            <a:ext cx="369570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120" dirty="0">
                <a:solidFill>
                  <a:srgbClr val="FFFFFF"/>
                </a:solidFill>
                <a:latin typeface="Tahoma"/>
                <a:cs typeface="Tahoma"/>
              </a:rPr>
              <a:t>TUE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17471" y="1913965"/>
            <a:ext cx="408940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85" dirty="0">
                <a:solidFill>
                  <a:srgbClr val="FFFFFF"/>
                </a:solidFill>
                <a:latin typeface="Tahoma"/>
                <a:cs typeface="Tahoma"/>
              </a:rPr>
              <a:t>WED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64479" y="1913965"/>
            <a:ext cx="379095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95" dirty="0">
                <a:solidFill>
                  <a:srgbClr val="FFFFFF"/>
                </a:solidFill>
                <a:latin typeface="Tahoma"/>
                <a:cs typeface="Tahoma"/>
              </a:rPr>
              <a:t>THU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61321" y="1913965"/>
            <a:ext cx="277495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-25" dirty="0">
                <a:solidFill>
                  <a:srgbClr val="FFFFFF"/>
                </a:solidFill>
                <a:latin typeface="Tahoma"/>
                <a:cs typeface="Tahoma"/>
              </a:rPr>
              <a:t>FRI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56251" y="1913965"/>
            <a:ext cx="367030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140" dirty="0">
                <a:solidFill>
                  <a:srgbClr val="FFFFFF"/>
                </a:solidFill>
                <a:latin typeface="Tahoma"/>
                <a:cs typeface="Tahoma"/>
              </a:rPr>
              <a:t>SAT</a:t>
            </a:r>
            <a:endParaRPr sz="1250">
              <a:latin typeface="Tahoma"/>
              <a:cs typeface="Tahoma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246873" y="2331353"/>
          <a:ext cx="7147556" cy="41979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5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8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3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96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4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974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593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3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4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L="4508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5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4533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6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98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1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7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5593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8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5910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9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49580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10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600" spc="-30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11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50850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12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53390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Tahoma"/>
                          <a:cs typeface="Tahoma"/>
                        </a:rPr>
                        <a:t>13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44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Tahoma"/>
                          <a:cs typeface="Tahoma"/>
                        </a:rPr>
                        <a:t>14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55930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15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59105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16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49580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17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18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50850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19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53390">
                        <a:lnSpc>
                          <a:spcPct val="100000"/>
                        </a:lnSpc>
                      </a:pPr>
                      <a:r>
                        <a:rPr sz="1600" spc="60" dirty="0">
                          <a:latin typeface="Tahoma"/>
                          <a:cs typeface="Tahoma"/>
                        </a:rPr>
                        <a:t>20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6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Tahoma"/>
                          <a:cs typeface="Tahoma"/>
                        </a:rPr>
                        <a:t>21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55930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22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59105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23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49580">
                        <a:lnSpc>
                          <a:spcPct val="100000"/>
                        </a:lnSpc>
                      </a:pPr>
                      <a:r>
                        <a:rPr sz="1600" spc="9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24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600" spc="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25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50850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26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53390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Tahoma"/>
                          <a:cs typeface="Tahoma"/>
                        </a:rPr>
                        <a:t>27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1900"/>
                        </a:lnSpc>
                      </a:pPr>
                      <a:r>
                        <a:rPr sz="1600" spc="30" dirty="0">
                          <a:latin typeface="Tahoma"/>
                          <a:cs typeface="Tahoma"/>
                        </a:rPr>
                        <a:t>28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55930">
                        <a:lnSpc>
                          <a:spcPts val="19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29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59105">
                        <a:lnSpc>
                          <a:spcPts val="1900"/>
                        </a:lnSpc>
                      </a:pPr>
                      <a:r>
                        <a:rPr sz="1600" spc="3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30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49580">
                        <a:lnSpc>
                          <a:spcPts val="19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31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97673" y="332852"/>
            <a:ext cx="5578475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189">
              <a:lnSpc>
                <a:spcPct val="100000"/>
              </a:lnSpc>
              <a:spcBef>
                <a:spcPts val="100"/>
              </a:spcBef>
            </a:pPr>
            <a:r>
              <a:rPr lang="en-US" sz="7500" spc="-100" dirty="0"/>
              <a:t>MAY</a:t>
            </a:r>
            <a:r>
              <a:rPr sz="7500" spc="-315" dirty="0"/>
              <a:t> </a:t>
            </a:r>
            <a:r>
              <a:rPr sz="7500" spc="-509" dirty="0"/>
              <a:t>2023</a:t>
            </a:r>
            <a:endParaRPr sz="7500" dirty="0"/>
          </a:p>
        </p:txBody>
      </p:sp>
      <p:sp>
        <p:nvSpPr>
          <p:cNvPr id="26" name="object 26"/>
          <p:cNvSpPr txBox="1"/>
          <p:nvPr/>
        </p:nvSpPr>
        <p:spPr>
          <a:xfrm>
            <a:off x="8389924" y="2174819"/>
            <a:ext cx="5207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229" dirty="0">
                <a:solidFill>
                  <a:srgbClr val="536473"/>
                </a:solidFill>
                <a:latin typeface="Tahoma"/>
                <a:cs typeface="Tahoma"/>
              </a:rPr>
              <a:t>notes</a:t>
            </a:r>
            <a:endParaRPr sz="2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78715" y="1857937"/>
            <a:ext cx="1071880" cy="340995"/>
          </a:xfrm>
          <a:custGeom>
            <a:avLst/>
            <a:gdLst/>
            <a:ahLst/>
            <a:cxnLst/>
            <a:rect l="l" t="t" r="r" b="b"/>
            <a:pathLst>
              <a:path w="1071879" h="340994">
                <a:moveTo>
                  <a:pt x="1071814" y="340468"/>
                </a:moveTo>
                <a:lnTo>
                  <a:pt x="0" y="340468"/>
                </a:lnTo>
                <a:lnTo>
                  <a:pt x="0" y="0"/>
                </a:lnTo>
                <a:lnTo>
                  <a:pt x="1071814" y="0"/>
                </a:lnTo>
                <a:lnTo>
                  <a:pt x="1071814" y="340468"/>
                </a:lnTo>
                <a:close/>
              </a:path>
            </a:pathLst>
          </a:custGeom>
          <a:solidFill>
            <a:srgbClr val="5C6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43979" y="1857937"/>
            <a:ext cx="1071880" cy="340995"/>
          </a:xfrm>
          <a:custGeom>
            <a:avLst/>
            <a:gdLst/>
            <a:ahLst/>
            <a:cxnLst/>
            <a:rect l="l" t="t" r="r" b="b"/>
            <a:pathLst>
              <a:path w="1071879" h="340994">
                <a:moveTo>
                  <a:pt x="0" y="0"/>
                </a:moveTo>
                <a:lnTo>
                  <a:pt x="1071814" y="0"/>
                </a:lnTo>
                <a:lnTo>
                  <a:pt x="1071814" y="340468"/>
                </a:lnTo>
                <a:lnTo>
                  <a:pt x="0" y="340468"/>
                </a:lnTo>
                <a:lnTo>
                  <a:pt x="0" y="0"/>
                </a:lnTo>
                <a:close/>
              </a:path>
            </a:pathLst>
          </a:custGeom>
          <a:solidFill>
            <a:srgbClr val="409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01982" y="1857937"/>
            <a:ext cx="1071880" cy="340995"/>
          </a:xfrm>
          <a:custGeom>
            <a:avLst/>
            <a:gdLst/>
            <a:ahLst/>
            <a:cxnLst/>
            <a:rect l="l" t="t" r="r" b="b"/>
            <a:pathLst>
              <a:path w="1071880" h="340994">
                <a:moveTo>
                  <a:pt x="0" y="0"/>
                </a:moveTo>
                <a:lnTo>
                  <a:pt x="1071814" y="0"/>
                </a:lnTo>
                <a:lnTo>
                  <a:pt x="1071814" y="340468"/>
                </a:lnTo>
                <a:lnTo>
                  <a:pt x="0" y="340468"/>
                </a:lnTo>
                <a:lnTo>
                  <a:pt x="0" y="0"/>
                </a:lnTo>
                <a:close/>
              </a:path>
            </a:pathLst>
          </a:custGeom>
          <a:solidFill>
            <a:srgbClr val="E673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9986" y="1857937"/>
            <a:ext cx="1071880" cy="340995"/>
          </a:xfrm>
          <a:custGeom>
            <a:avLst/>
            <a:gdLst/>
            <a:ahLst/>
            <a:cxnLst/>
            <a:rect l="l" t="t" r="r" b="b"/>
            <a:pathLst>
              <a:path w="1071880" h="340994">
                <a:moveTo>
                  <a:pt x="0" y="0"/>
                </a:moveTo>
                <a:lnTo>
                  <a:pt x="1071814" y="0"/>
                </a:lnTo>
                <a:lnTo>
                  <a:pt x="1071814" y="340468"/>
                </a:lnTo>
                <a:lnTo>
                  <a:pt x="0" y="340468"/>
                </a:lnTo>
                <a:lnTo>
                  <a:pt x="0" y="0"/>
                </a:lnTo>
                <a:close/>
              </a:path>
            </a:pathLst>
          </a:custGeom>
          <a:solidFill>
            <a:srgbClr val="9E4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94750" y="1857937"/>
            <a:ext cx="1071880" cy="340995"/>
          </a:xfrm>
          <a:custGeom>
            <a:avLst/>
            <a:gdLst/>
            <a:ahLst/>
            <a:cxnLst/>
            <a:rect l="l" t="t" r="r" b="b"/>
            <a:pathLst>
              <a:path w="1071879" h="340994">
                <a:moveTo>
                  <a:pt x="1071814" y="340468"/>
                </a:moveTo>
                <a:lnTo>
                  <a:pt x="0" y="340468"/>
                </a:lnTo>
                <a:lnTo>
                  <a:pt x="0" y="0"/>
                </a:lnTo>
                <a:lnTo>
                  <a:pt x="1071814" y="0"/>
                </a:lnTo>
                <a:lnTo>
                  <a:pt x="1071814" y="340468"/>
                </a:lnTo>
                <a:close/>
              </a:path>
            </a:pathLst>
          </a:custGeom>
          <a:solidFill>
            <a:srgbClr val="4145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60014" y="1857937"/>
            <a:ext cx="1071880" cy="340995"/>
          </a:xfrm>
          <a:custGeom>
            <a:avLst/>
            <a:gdLst/>
            <a:ahLst/>
            <a:cxnLst/>
            <a:rect l="l" t="t" r="r" b="b"/>
            <a:pathLst>
              <a:path w="1071879" h="340994">
                <a:moveTo>
                  <a:pt x="1071814" y="340468"/>
                </a:moveTo>
                <a:lnTo>
                  <a:pt x="0" y="340468"/>
                </a:lnTo>
                <a:lnTo>
                  <a:pt x="0" y="0"/>
                </a:lnTo>
                <a:lnTo>
                  <a:pt x="1071814" y="0"/>
                </a:lnTo>
                <a:lnTo>
                  <a:pt x="1071814" y="340468"/>
                </a:lnTo>
                <a:close/>
              </a:path>
            </a:pathLst>
          </a:custGeom>
          <a:solidFill>
            <a:srgbClr val="97B5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18017" y="1857937"/>
            <a:ext cx="1071880" cy="340995"/>
          </a:xfrm>
          <a:custGeom>
            <a:avLst/>
            <a:gdLst/>
            <a:ahLst/>
            <a:cxnLst/>
            <a:rect l="l" t="t" r="r" b="b"/>
            <a:pathLst>
              <a:path w="1071879" h="340994">
                <a:moveTo>
                  <a:pt x="1071814" y="340468"/>
                </a:moveTo>
                <a:lnTo>
                  <a:pt x="0" y="340468"/>
                </a:lnTo>
                <a:lnTo>
                  <a:pt x="0" y="0"/>
                </a:lnTo>
                <a:lnTo>
                  <a:pt x="1071814" y="0"/>
                </a:lnTo>
                <a:lnTo>
                  <a:pt x="1071814" y="340468"/>
                </a:lnTo>
                <a:close/>
              </a:path>
            </a:pathLst>
          </a:custGeom>
          <a:solidFill>
            <a:srgbClr val="AC593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441" y="2299259"/>
            <a:ext cx="8007022" cy="494852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02624" y="6896884"/>
            <a:ext cx="1447799" cy="352424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8402775" y="5344074"/>
            <a:ext cx="1447800" cy="1035685"/>
          </a:xfrm>
          <a:custGeom>
            <a:avLst/>
            <a:gdLst/>
            <a:ahLst/>
            <a:cxnLst/>
            <a:rect l="l" t="t" r="r" b="b"/>
            <a:pathLst>
              <a:path w="1447800" h="1035685">
                <a:moveTo>
                  <a:pt x="1447648" y="1035412"/>
                </a:moveTo>
                <a:lnTo>
                  <a:pt x="5980" y="1035412"/>
                </a:lnTo>
                <a:lnTo>
                  <a:pt x="0" y="1029433"/>
                </a:lnTo>
                <a:lnTo>
                  <a:pt x="0" y="1014699"/>
                </a:lnTo>
                <a:lnTo>
                  <a:pt x="5980" y="1008720"/>
                </a:lnTo>
                <a:lnTo>
                  <a:pt x="1447648" y="1008720"/>
                </a:lnTo>
                <a:lnTo>
                  <a:pt x="1447648" y="1035412"/>
                </a:lnTo>
                <a:close/>
              </a:path>
              <a:path w="1447800" h="1035685">
                <a:moveTo>
                  <a:pt x="1447648" y="783218"/>
                </a:moveTo>
                <a:lnTo>
                  <a:pt x="5980" y="783218"/>
                </a:lnTo>
                <a:lnTo>
                  <a:pt x="0" y="777239"/>
                </a:lnTo>
                <a:lnTo>
                  <a:pt x="0" y="762505"/>
                </a:lnTo>
                <a:lnTo>
                  <a:pt x="5980" y="756526"/>
                </a:lnTo>
                <a:lnTo>
                  <a:pt x="1447648" y="756526"/>
                </a:lnTo>
                <a:lnTo>
                  <a:pt x="1447648" y="783218"/>
                </a:lnTo>
                <a:close/>
              </a:path>
              <a:path w="1447800" h="1035685">
                <a:moveTo>
                  <a:pt x="1447648" y="531031"/>
                </a:moveTo>
                <a:lnTo>
                  <a:pt x="5980" y="531031"/>
                </a:lnTo>
                <a:lnTo>
                  <a:pt x="0" y="525051"/>
                </a:lnTo>
                <a:lnTo>
                  <a:pt x="0" y="510319"/>
                </a:lnTo>
                <a:lnTo>
                  <a:pt x="5980" y="504339"/>
                </a:lnTo>
                <a:lnTo>
                  <a:pt x="1447648" y="504339"/>
                </a:lnTo>
                <a:lnTo>
                  <a:pt x="1447648" y="531031"/>
                </a:lnTo>
                <a:close/>
              </a:path>
              <a:path w="1447800" h="1035685">
                <a:moveTo>
                  <a:pt x="1447648" y="278843"/>
                </a:moveTo>
                <a:lnTo>
                  <a:pt x="5980" y="278843"/>
                </a:lnTo>
                <a:lnTo>
                  <a:pt x="0" y="272863"/>
                </a:lnTo>
                <a:lnTo>
                  <a:pt x="0" y="258131"/>
                </a:lnTo>
                <a:lnTo>
                  <a:pt x="5980" y="252151"/>
                </a:lnTo>
                <a:lnTo>
                  <a:pt x="1447648" y="252151"/>
                </a:lnTo>
                <a:lnTo>
                  <a:pt x="1447648" y="278843"/>
                </a:lnTo>
                <a:close/>
              </a:path>
              <a:path w="1447800" h="1035685">
                <a:moveTo>
                  <a:pt x="1447648" y="26654"/>
                </a:moveTo>
                <a:lnTo>
                  <a:pt x="5980" y="26654"/>
                </a:lnTo>
                <a:lnTo>
                  <a:pt x="0" y="20674"/>
                </a:lnTo>
                <a:lnTo>
                  <a:pt x="0" y="5943"/>
                </a:lnTo>
                <a:lnTo>
                  <a:pt x="5942" y="0"/>
                </a:lnTo>
                <a:lnTo>
                  <a:pt x="1447648" y="0"/>
                </a:lnTo>
                <a:lnTo>
                  <a:pt x="1447648" y="26654"/>
                </a:lnTo>
                <a:close/>
              </a:path>
            </a:pathLst>
          </a:custGeom>
          <a:solidFill>
            <a:srgbClr val="C7C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02775" y="4068135"/>
            <a:ext cx="1447800" cy="1035685"/>
          </a:xfrm>
          <a:custGeom>
            <a:avLst/>
            <a:gdLst/>
            <a:ahLst/>
            <a:cxnLst/>
            <a:rect l="l" t="t" r="r" b="b"/>
            <a:pathLst>
              <a:path w="1447800" h="1035685">
                <a:moveTo>
                  <a:pt x="1447648" y="1035412"/>
                </a:moveTo>
                <a:lnTo>
                  <a:pt x="5980" y="1035412"/>
                </a:lnTo>
                <a:lnTo>
                  <a:pt x="0" y="1029433"/>
                </a:lnTo>
                <a:lnTo>
                  <a:pt x="0" y="1014699"/>
                </a:lnTo>
                <a:lnTo>
                  <a:pt x="5980" y="1008720"/>
                </a:lnTo>
                <a:lnTo>
                  <a:pt x="1447648" y="1008720"/>
                </a:lnTo>
                <a:lnTo>
                  <a:pt x="1447648" y="1035412"/>
                </a:lnTo>
                <a:close/>
              </a:path>
              <a:path w="1447800" h="1035685">
                <a:moveTo>
                  <a:pt x="1447648" y="783218"/>
                </a:moveTo>
                <a:lnTo>
                  <a:pt x="5980" y="783218"/>
                </a:lnTo>
                <a:lnTo>
                  <a:pt x="0" y="777239"/>
                </a:lnTo>
                <a:lnTo>
                  <a:pt x="0" y="762505"/>
                </a:lnTo>
                <a:lnTo>
                  <a:pt x="5980" y="756526"/>
                </a:lnTo>
                <a:lnTo>
                  <a:pt x="1447648" y="756526"/>
                </a:lnTo>
                <a:lnTo>
                  <a:pt x="1447648" y="783218"/>
                </a:lnTo>
                <a:close/>
              </a:path>
              <a:path w="1447800" h="1035685">
                <a:moveTo>
                  <a:pt x="1447648" y="531031"/>
                </a:moveTo>
                <a:lnTo>
                  <a:pt x="5980" y="531031"/>
                </a:lnTo>
                <a:lnTo>
                  <a:pt x="0" y="525051"/>
                </a:lnTo>
                <a:lnTo>
                  <a:pt x="0" y="510319"/>
                </a:lnTo>
                <a:lnTo>
                  <a:pt x="5980" y="504339"/>
                </a:lnTo>
                <a:lnTo>
                  <a:pt x="1447648" y="504339"/>
                </a:lnTo>
                <a:lnTo>
                  <a:pt x="1447648" y="531031"/>
                </a:lnTo>
                <a:close/>
              </a:path>
              <a:path w="1447800" h="1035685">
                <a:moveTo>
                  <a:pt x="1447648" y="278843"/>
                </a:moveTo>
                <a:lnTo>
                  <a:pt x="5980" y="278843"/>
                </a:lnTo>
                <a:lnTo>
                  <a:pt x="0" y="272863"/>
                </a:lnTo>
                <a:lnTo>
                  <a:pt x="0" y="258131"/>
                </a:lnTo>
                <a:lnTo>
                  <a:pt x="5980" y="252151"/>
                </a:lnTo>
                <a:lnTo>
                  <a:pt x="1447648" y="252151"/>
                </a:lnTo>
                <a:lnTo>
                  <a:pt x="1447648" y="278843"/>
                </a:lnTo>
                <a:close/>
              </a:path>
              <a:path w="1447800" h="1035685">
                <a:moveTo>
                  <a:pt x="1447648" y="26654"/>
                </a:moveTo>
                <a:lnTo>
                  <a:pt x="5980" y="26654"/>
                </a:lnTo>
                <a:lnTo>
                  <a:pt x="0" y="20674"/>
                </a:lnTo>
                <a:lnTo>
                  <a:pt x="0" y="5943"/>
                </a:lnTo>
                <a:lnTo>
                  <a:pt x="5942" y="0"/>
                </a:lnTo>
                <a:lnTo>
                  <a:pt x="1447648" y="0"/>
                </a:lnTo>
                <a:lnTo>
                  <a:pt x="1447648" y="26654"/>
                </a:lnTo>
                <a:close/>
              </a:path>
            </a:pathLst>
          </a:custGeom>
          <a:solidFill>
            <a:srgbClr val="C7C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02775" y="2791572"/>
            <a:ext cx="1447800" cy="1035685"/>
          </a:xfrm>
          <a:custGeom>
            <a:avLst/>
            <a:gdLst/>
            <a:ahLst/>
            <a:cxnLst/>
            <a:rect l="l" t="t" r="r" b="b"/>
            <a:pathLst>
              <a:path w="1447800" h="1035685">
                <a:moveTo>
                  <a:pt x="1447648" y="1035412"/>
                </a:moveTo>
                <a:lnTo>
                  <a:pt x="5980" y="1035412"/>
                </a:lnTo>
                <a:lnTo>
                  <a:pt x="0" y="1029433"/>
                </a:lnTo>
                <a:lnTo>
                  <a:pt x="0" y="1014699"/>
                </a:lnTo>
                <a:lnTo>
                  <a:pt x="5980" y="1008720"/>
                </a:lnTo>
                <a:lnTo>
                  <a:pt x="1447648" y="1008720"/>
                </a:lnTo>
                <a:lnTo>
                  <a:pt x="1447648" y="1035412"/>
                </a:lnTo>
                <a:close/>
              </a:path>
              <a:path w="1447800" h="1035685">
                <a:moveTo>
                  <a:pt x="1447648" y="783218"/>
                </a:moveTo>
                <a:lnTo>
                  <a:pt x="5980" y="783218"/>
                </a:lnTo>
                <a:lnTo>
                  <a:pt x="0" y="777239"/>
                </a:lnTo>
                <a:lnTo>
                  <a:pt x="0" y="762505"/>
                </a:lnTo>
                <a:lnTo>
                  <a:pt x="5980" y="756526"/>
                </a:lnTo>
                <a:lnTo>
                  <a:pt x="1447648" y="756526"/>
                </a:lnTo>
                <a:lnTo>
                  <a:pt x="1447648" y="783218"/>
                </a:lnTo>
                <a:close/>
              </a:path>
              <a:path w="1447800" h="1035685">
                <a:moveTo>
                  <a:pt x="1447648" y="531031"/>
                </a:moveTo>
                <a:lnTo>
                  <a:pt x="5980" y="531031"/>
                </a:lnTo>
                <a:lnTo>
                  <a:pt x="0" y="525051"/>
                </a:lnTo>
                <a:lnTo>
                  <a:pt x="0" y="510319"/>
                </a:lnTo>
                <a:lnTo>
                  <a:pt x="5980" y="504339"/>
                </a:lnTo>
                <a:lnTo>
                  <a:pt x="1447648" y="504339"/>
                </a:lnTo>
                <a:lnTo>
                  <a:pt x="1447648" y="531031"/>
                </a:lnTo>
                <a:close/>
              </a:path>
              <a:path w="1447800" h="1035685">
                <a:moveTo>
                  <a:pt x="1447648" y="278843"/>
                </a:moveTo>
                <a:lnTo>
                  <a:pt x="5980" y="278843"/>
                </a:lnTo>
                <a:lnTo>
                  <a:pt x="0" y="272863"/>
                </a:lnTo>
                <a:lnTo>
                  <a:pt x="0" y="258131"/>
                </a:lnTo>
                <a:lnTo>
                  <a:pt x="5980" y="252151"/>
                </a:lnTo>
                <a:lnTo>
                  <a:pt x="1447648" y="252151"/>
                </a:lnTo>
                <a:lnTo>
                  <a:pt x="1447648" y="278843"/>
                </a:lnTo>
                <a:close/>
              </a:path>
              <a:path w="1447800" h="1035685">
                <a:moveTo>
                  <a:pt x="1447648" y="26654"/>
                </a:moveTo>
                <a:lnTo>
                  <a:pt x="5980" y="26654"/>
                </a:lnTo>
                <a:lnTo>
                  <a:pt x="0" y="20674"/>
                </a:lnTo>
                <a:lnTo>
                  <a:pt x="0" y="5943"/>
                </a:lnTo>
                <a:lnTo>
                  <a:pt x="5942" y="0"/>
                </a:lnTo>
                <a:lnTo>
                  <a:pt x="1447648" y="0"/>
                </a:lnTo>
                <a:lnTo>
                  <a:pt x="1447648" y="26654"/>
                </a:lnTo>
                <a:close/>
              </a:path>
            </a:pathLst>
          </a:custGeom>
          <a:solidFill>
            <a:srgbClr val="C7C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3879372" y="246057"/>
            <a:ext cx="5751195" cy="1962150"/>
            <a:chOff x="3879372" y="246057"/>
            <a:chExt cx="5751195" cy="196215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60014" y="335805"/>
              <a:ext cx="2676524" cy="135254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79372" y="584041"/>
              <a:ext cx="3381374" cy="135254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39395" y="246057"/>
              <a:ext cx="990599" cy="1962149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616634" y="1913965"/>
            <a:ext cx="358775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60" dirty="0">
                <a:solidFill>
                  <a:srgbClr val="FFFFFF"/>
                </a:solidFill>
                <a:latin typeface="Tahoma"/>
                <a:cs typeface="Tahoma"/>
              </a:rPr>
              <a:t>SUN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31591" y="1913965"/>
            <a:ext cx="412750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90" dirty="0">
                <a:solidFill>
                  <a:srgbClr val="FFFFFF"/>
                </a:solidFill>
                <a:latin typeface="Tahoma"/>
                <a:cs typeface="Tahoma"/>
              </a:rPr>
              <a:t>MON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95345" y="1913965"/>
            <a:ext cx="369570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120" dirty="0">
                <a:solidFill>
                  <a:srgbClr val="FFFFFF"/>
                </a:solidFill>
                <a:latin typeface="Tahoma"/>
                <a:cs typeface="Tahoma"/>
              </a:rPr>
              <a:t>TUE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17471" y="1913965"/>
            <a:ext cx="408940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85" dirty="0">
                <a:solidFill>
                  <a:srgbClr val="FFFFFF"/>
                </a:solidFill>
                <a:latin typeface="Tahoma"/>
                <a:cs typeface="Tahoma"/>
              </a:rPr>
              <a:t>WED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64479" y="1913965"/>
            <a:ext cx="379095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95" dirty="0">
                <a:solidFill>
                  <a:srgbClr val="FFFFFF"/>
                </a:solidFill>
                <a:latin typeface="Tahoma"/>
                <a:cs typeface="Tahoma"/>
              </a:rPr>
              <a:t>THU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61321" y="1913965"/>
            <a:ext cx="277495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-25" dirty="0">
                <a:solidFill>
                  <a:srgbClr val="FFFFFF"/>
                </a:solidFill>
                <a:latin typeface="Tahoma"/>
                <a:cs typeface="Tahoma"/>
              </a:rPr>
              <a:t>FRI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56251" y="1913965"/>
            <a:ext cx="367030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140" dirty="0">
                <a:solidFill>
                  <a:srgbClr val="FFFFFF"/>
                </a:solidFill>
                <a:latin typeface="Tahoma"/>
                <a:cs typeface="Tahoma"/>
              </a:rPr>
              <a:t>SAT</a:t>
            </a:r>
            <a:endParaRPr sz="1250">
              <a:latin typeface="Tahoma"/>
              <a:cs typeface="Tahoma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246873" y="2338832"/>
          <a:ext cx="7152004" cy="4190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5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9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10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195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45275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3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1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4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5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5847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6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4640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7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41959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8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5275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9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50215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Tahoma"/>
                          <a:cs typeface="Tahoma"/>
                        </a:rPr>
                        <a:t>10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44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600" spc="-300" dirty="0">
                          <a:latin typeface="Tahoma"/>
                          <a:cs typeface="Tahoma"/>
                        </a:rPr>
                        <a:t>11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12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58470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13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46405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14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41959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15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52755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16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50215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Tahoma"/>
                          <a:cs typeface="Tahoma"/>
                        </a:rPr>
                        <a:t>17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6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Tahoma"/>
                          <a:cs typeface="Tahoma"/>
                        </a:rPr>
                        <a:t>18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19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58470">
                        <a:lnSpc>
                          <a:spcPct val="100000"/>
                        </a:lnSpc>
                      </a:pPr>
                      <a:r>
                        <a:rPr sz="1600" spc="6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20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46405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21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41959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22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52755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23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50215">
                        <a:lnSpc>
                          <a:spcPct val="100000"/>
                        </a:lnSpc>
                      </a:pPr>
                      <a:r>
                        <a:rPr sz="1600" spc="90" dirty="0">
                          <a:latin typeface="Tahoma"/>
                          <a:cs typeface="Tahoma"/>
                        </a:rPr>
                        <a:t>24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1900"/>
                        </a:lnSpc>
                      </a:pPr>
                      <a:r>
                        <a:rPr sz="1600" spc="25" dirty="0">
                          <a:latin typeface="Tahoma"/>
                          <a:cs typeface="Tahoma"/>
                        </a:rPr>
                        <a:t>25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ts val="19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26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58470">
                        <a:lnSpc>
                          <a:spcPts val="19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27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46405">
                        <a:lnSpc>
                          <a:spcPts val="1900"/>
                        </a:lnSpc>
                      </a:pPr>
                      <a:r>
                        <a:rPr sz="1600" spc="3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28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41959">
                        <a:lnSpc>
                          <a:spcPts val="19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29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52755">
                        <a:lnSpc>
                          <a:spcPts val="1900"/>
                        </a:lnSpc>
                      </a:pPr>
                      <a:r>
                        <a:rPr sz="1600" spc="3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30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853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100"/>
              </a:spcBef>
            </a:pPr>
            <a:r>
              <a:rPr sz="7500" spc="-370" dirty="0"/>
              <a:t>JUNE</a:t>
            </a:r>
            <a:r>
              <a:rPr sz="7500" spc="-185" dirty="0"/>
              <a:t> </a:t>
            </a:r>
            <a:r>
              <a:rPr sz="7500" spc="-509" dirty="0"/>
              <a:t>2023</a:t>
            </a:r>
            <a:endParaRPr sz="7500"/>
          </a:p>
        </p:txBody>
      </p:sp>
      <p:sp>
        <p:nvSpPr>
          <p:cNvPr id="27" name="object 27"/>
          <p:cNvSpPr txBox="1"/>
          <p:nvPr/>
        </p:nvSpPr>
        <p:spPr>
          <a:xfrm>
            <a:off x="8389924" y="2174820"/>
            <a:ext cx="5207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229" dirty="0">
                <a:solidFill>
                  <a:srgbClr val="536473"/>
                </a:solidFill>
                <a:latin typeface="Tahoma"/>
                <a:cs typeface="Tahoma"/>
              </a:rPr>
              <a:t>notes</a:t>
            </a:r>
            <a:endParaRPr sz="2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78715" y="1857939"/>
            <a:ext cx="1071880" cy="340995"/>
          </a:xfrm>
          <a:custGeom>
            <a:avLst/>
            <a:gdLst/>
            <a:ahLst/>
            <a:cxnLst/>
            <a:rect l="l" t="t" r="r" b="b"/>
            <a:pathLst>
              <a:path w="1071879" h="340994">
                <a:moveTo>
                  <a:pt x="1071814" y="340468"/>
                </a:moveTo>
                <a:lnTo>
                  <a:pt x="0" y="340468"/>
                </a:lnTo>
                <a:lnTo>
                  <a:pt x="0" y="0"/>
                </a:lnTo>
                <a:lnTo>
                  <a:pt x="1071814" y="0"/>
                </a:lnTo>
                <a:lnTo>
                  <a:pt x="1071814" y="340468"/>
                </a:lnTo>
                <a:close/>
              </a:path>
            </a:pathLst>
          </a:custGeom>
          <a:solidFill>
            <a:srgbClr val="5C6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43979" y="1857939"/>
            <a:ext cx="1071880" cy="340995"/>
          </a:xfrm>
          <a:custGeom>
            <a:avLst/>
            <a:gdLst/>
            <a:ahLst/>
            <a:cxnLst/>
            <a:rect l="l" t="t" r="r" b="b"/>
            <a:pathLst>
              <a:path w="1071879" h="340994">
                <a:moveTo>
                  <a:pt x="0" y="0"/>
                </a:moveTo>
                <a:lnTo>
                  <a:pt x="1071814" y="0"/>
                </a:lnTo>
                <a:lnTo>
                  <a:pt x="1071814" y="340468"/>
                </a:lnTo>
                <a:lnTo>
                  <a:pt x="0" y="340468"/>
                </a:lnTo>
                <a:lnTo>
                  <a:pt x="0" y="0"/>
                </a:lnTo>
                <a:close/>
              </a:path>
            </a:pathLst>
          </a:custGeom>
          <a:solidFill>
            <a:srgbClr val="6638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01982" y="1857939"/>
            <a:ext cx="1071880" cy="340995"/>
          </a:xfrm>
          <a:custGeom>
            <a:avLst/>
            <a:gdLst/>
            <a:ahLst/>
            <a:cxnLst/>
            <a:rect l="l" t="t" r="r" b="b"/>
            <a:pathLst>
              <a:path w="1071880" h="340994">
                <a:moveTo>
                  <a:pt x="0" y="0"/>
                </a:moveTo>
                <a:lnTo>
                  <a:pt x="1071814" y="0"/>
                </a:lnTo>
                <a:lnTo>
                  <a:pt x="1071814" y="340468"/>
                </a:lnTo>
                <a:lnTo>
                  <a:pt x="0" y="340468"/>
                </a:lnTo>
                <a:lnTo>
                  <a:pt x="0" y="0"/>
                </a:lnTo>
                <a:close/>
              </a:path>
            </a:pathLst>
          </a:custGeom>
          <a:solidFill>
            <a:srgbClr val="6DA8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9986" y="1857939"/>
            <a:ext cx="1071880" cy="340995"/>
          </a:xfrm>
          <a:custGeom>
            <a:avLst/>
            <a:gdLst/>
            <a:ahLst/>
            <a:cxnLst/>
            <a:rect l="l" t="t" r="r" b="b"/>
            <a:pathLst>
              <a:path w="1071880" h="340994">
                <a:moveTo>
                  <a:pt x="0" y="0"/>
                </a:moveTo>
                <a:lnTo>
                  <a:pt x="1071814" y="0"/>
                </a:lnTo>
                <a:lnTo>
                  <a:pt x="1071814" y="340468"/>
                </a:lnTo>
                <a:lnTo>
                  <a:pt x="0" y="340468"/>
                </a:lnTo>
                <a:lnTo>
                  <a:pt x="0" y="0"/>
                </a:lnTo>
                <a:close/>
              </a:path>
            </a:pathLst>
          </a:custGeom>
          <a:solidFill>
            <a:srgbClr val="E673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94750" y="1857939"/>
            <a:ext cx="1071880" cy="340995"/>
          </a:xfrm>
          <a:custGeom>
            <a:avLst/>
            <a:gdLst/>
            <a:ahLst/>
            <a:cxnLst/>
            <a:rect l="l" t="t" r="r" b="b"/>
            <a:pathLst>
              <a:path w="1071879" h="340994">
                <a:moveTo>
                  <a:pt x="1071814" y="340468"/>
                </a:moveTo>
                <a:lnTo>
                  <a:pt x="0" y="340468"/>
                </a:lnTo>
                <a:lnTo>
                  <a:pt x="0" y="0"/>
                </a:lnTo>
                <a:lnTo>
                  <a:pt x="1071814" y="0"/>
                </a:lnTo>
                <a:lnTo>
                  <a:pt x="1071814" y="340468"/>
                </a:lnTo>
                <a:close/>
              </a:path>
            </a:pathLst>
          </a:custGeom>
          <a:solidFill>
            <a:srgbClr val="CC4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60014" y="1857939"/>
            <a:ext cx="1071880" cy="340995"/>
          </a:xfrm>
          <a:custGeom>
            <a:avLst/>
            <a:gdLst/>
            <a:ahLst/>
            <a:cxnLst/>
            <a:rect l="l" t="t" r="r" b="b"/>
            <a:pathLst>
              <a:path w="1071879" h="340994">
                <a:moveTo>
                  <a:pt x="1071814" y="340468"/>
                </a:moveTo>
                <a:lnTo>
                  <a:pt x="0" y="340468"/>
                </a:lnTo>
                <a:lnTo>
                  <a:pt x="0" y="0"/>
                </a:lnTo>
                <a:lnTo>
                  <a:pt x="1071814" y="0"/>
                </a:lnTo>
                <a:lnTo>
                  <a:pt x="1071814" y="340468"/>
                </a:lnTo>
                <a:close/>
              </a:path>
            </a:pathLst>
          </a:custGeom>
          <a:solidFill>
            <a:srgbClr val="97B5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18017" y="1857939"/>
            <a:ext cx="1071880" cy="340995"/>
          </a:xfrm>
          <a:custGeom>
            <a:avLst/>
            <a:gdLst/>
            <a:ahLst/>
            <a:cxnLst/>
            <a:rect l="l" t="t" r="r" b="b"/>
            <a:pathLst>
              <a:path w="1071879" h="340994">
                <a:moveTo>
                  <a:pt x="1071814" y="340468"/>
                </a:moveTo>
                <a:lnTo>
                  <a:pt x="0" y="340468"/>
                </a:lnTo>
                <a:lnTo>
                  <a:pt x="0" y="0"/>
                </a:lnTo>
                <a:lnTo>
                  <a:pt x="1071814" y="0"/>
                </a:lnTo>
                <a:lnTo>
                  <a:pt x="1071814" y="340468"/>
                </a:lnTo>
                <a:close/>
              </a:path>
            </a:pathLst>
          </a:custGeom>
          <a:solidFill>
            <a:srgbClr val="9E4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180" y="2299261"/>
            <a:ext cx="8015284" cy="495872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02624" y="6896884"/>
            <a:ext cx="1447799" cy="352424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8402775" y="5344074"/>
            <a:ext cx="1447800" cy="1035685"/>
          </a:xfrm>
          <a:custGeom>
            <a:avLst/>
            <a:gdLst/>
            <a:ahLst/>
            <a:cxnLst/>
            <a:rect l="l" t="t" r="r" b="b"/>
            <a:pathLst>
              <a:path w="1447800" h="1035685">
                <a:moveTo>
                  <a:pt x="1447648" y="1035412"/>
                </a:moveTo>
                <a:lnTo>
                  <a:pt x="5980" y="1035412"/>
                </a:lnTo>
                <a:lnTo>
                  <a:pt x="0" y="1029433"/>
                </a:lnTo>
                <a:lnTo>
                  <a:pt x="0" y="1014699"/>
                </a:lnTo>
                <a:lnTo>
                  <a:pt x="5980" y="1008720"/>
                </a:lnTo>
                <a:lnTo>
                  <a:pt x="1447648" y="1008720"/>
                </a:lnTo>
                <a:lnTo>
                  <a:pt x="1447648" y="1035412"/>
                </a:lnTo>
                <a:close/>
              </a:path>
              <a:path w="1447800" h="1035685">
                <a:moveTo>
                  <a:pt x="1447648" y="783218"/>
                </a:moveTo>
                <a:lnTo>
                  <a:pt x="5980" y="783218"/>
                </a:lnTo>
                <a:lnTo>
                  <a:pt x="0" y="777239"/>
                </a:lnTo>
                <a:lnTo>
                  <a:pt x="0" y="762505"/>
                </a:lnTo>
                <a:lnTo>
                  <a:pt x="5980" y="756526"/>
                </a:lnTo>
                <a:lnTo>
                  <a:pt x="1447648" y="756526"/>
                </a:lnTo>
                <a:lnTo>
                  <a:pt x="1447648" y="783218"/>
                </a:lnTo>
                <a:close/>
              </a:path>
              <a:path w="1447800" h="1035685">
                <a:moveTo>
                  <a:pt x="1447648" y="531031"/>
                </a:moveTo>
                <a:lnTo>
                  <a:pt x="5980" y="531031"/>
                </a:lnTo>
                <a:lnTo>
                  <a:pt x="0" y="525051"/>
                </a:lnTo>
                <a:lnTo>
                  <a:pt x="0" y="510319"/>
                </a:lnTo>
                <a:lnTo>
                  <a:pt x="5980" y="504339"/>
                </a:lnTo>
                <a:lnTo>
                  <a:pt x="1447648" y="504339"/>
                </a:lnTo>
                <a:lnTo>
                  <a:pt x="1447648" y="531031"/>
                </a:lnTo>
                <a:close/>
              </a:path>
              <a:path w="1447800" h="1035685">
                <a:moveTo>
                  <a:pt x="1447648" y="278843"/>
                </a:moveTo>
                <a:lnTo>
                  <a:pt x="5980" y="278843"/>
                </a:lnTo>
                <a:lnTo>
                  <a:pt x="0" y="272863"/>
                </a:lnTo>
                <a:lnTo>
                  <a:pt x="0" y="258131"/>
                </a:lnTo>
                <a:lnTo>
                  <a:pt x="5980" y="252151"/>
                </a:lnTo>
                <a:lnTo>
                  <a:pt x="1447648" y="252151"/>
                </a:lnTo>
                <a:lnTo>
                  <a:pt x="1447648" y="278843"/>
                </a:lnTo>
                <a:close/>
              </a:path>
              <a:path w="1447800" h="1035685">
                <a:moveTo>
                  <a:pt x="1447648" y="26654"/>
                </a:moveTo>
                <a:lnTo>
                  <a:pt x="5980" y="26654"/>
                </a:lnTo>
                <a:lnTo>
                  <a:pt x="0" y="20674"/>
                </a:lnTo>
                <a:lnTo>
                  <a:pt x="0" y="5943"/>
                </a:lnTo>
                <a:lnTo>
                  <a:pt x="5942" y="0"/>
                </a:lnTo>
                <a:lnTo>
                  <a:pt x="1447648" y="0"/>
                </a:lnTo>
                <a:lnTo>
                  <a:pt x="1447648" y="26654"/>
                </a:lnTo>
                <a:close/>
              </a:path>
            </a:pathLst>
          </a:custGeom>
          <a:solidFill>
            <a:srgbClr val="C7C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02775" y="4068135"/>
            <a:ext cx="1447800" cy="1035685"/>
          </a:xfrm>
          <a:custGeom>
            <a:avLst/>
            <a:gdLst/>
            <a:ahLst/>
            <a:cxnLst/>
            <a:rect l="l" t="t" r="r" b="b"/>
            <a:pathLst>
              <a:path w="1447800" h="1035685">
                <a:moveTo>
                  <a:pt x="1447648" y="1035412"/>
                </a:moveTo>
                <a:lnTo>
                  <a:pt x="5980" y="1035412"/>
                </a:lnTo>
                <a:lnTo>
                  <a:pt x="0" y="1029433"/>
                </a:lnTo>
                <a:lnTo>
                  <a:pt x="0" y="1014699"/>
                </a:lnTo>
                <a:lnTo>
                  <a:pt x="5980" y="1008720"/>
                </a:lnTo>
                <a:lnTo>
                  <a:pt x="1447648" y="1008720"/>
                </a:lnTo>
                <a:lnTo>
                  <a:pt x="1447648" y="1035412"/>
                </a:lnTo>
                <a:close/>
              </a:path>
              <a:path w="1447800" h="1035685">
                <a:moveTo>
                  <a:pt x="1447648" y="783218"/>
                </a:moveTo>
                <a:lnTo>
                  <a:pt x="5980" y="783218"/>
                </a:lnTo>
                <a:lnTo>
                  <a:pt x="0" y="777239"/>
                </a:lnTo>
                <a:lnTo>
                  <a:pt x="0" y="762505"/>
                </a:lnTo>
                <a:lnTo>
                  <a:pt x="5980" y="756526"/>
                </a:lnTo>
                <a:lnTo>
                  <a:pt x="1447648" y="756526"/>
                </a:lnTo>
                <a:lnTo>
                  <a:pt x="1447648" y="783218"/>
                </a:lnTo>
                <a:close/>
              </a:path>
              <a:path w="1447800" h="1035685">
                <a:moveTo>
                  <a:pt x="1447648" y="531031"/>
                </a:moveTo>
                <a:lnTo>
                  <a:pt x="5980" y="531031"/>
                </a:lnTo>
                <a:lnTo>
                  <a:pt x="0" y="525051"/>
                </a:lnTo>
                <a:lnTo>
                  <a:pt x="0" y="510319"/>
                </a:lnTo>
                <a:lnTo>
                  <a:pt x="5980" y="504339"/>
                </a:lnTo>
                <a:lnTo>
                  <a:pt x="1447648" y="504339"/>
                </a:lnTo>
                <a:lnTo>
                  <a:pt x="1447648" y="531031"/>
                </a:lnTo>
                <a:close/>
              </a:path>
              <a:path w="1447800" h="1035685">
                <a:moveTo>
                  <a:pt x="1447648" y="278843"/>
                </a:moveTo>
                <a:lnTo>
                  <a:pt x="5980" y="278843"/>
                </a:lnTo>
                <a:lnTo>
                  <a:pt x="0" y="272863"/>
                </a:lnTo>
                <a:lnTo>
                  <a:pt x="0" y="258131"/>
                </a:lnTo>
                <a:lnTo>
                  <a:pt x="5980" y="252151"/>
                </a:lnTo>
                <a:lnTo>
                  <a:pt x="1447648" y="252151"/>
                </a:lnTo>
                <a:lnTo>
                  <a:pt x="1447648" y="278843"/>
                </a:lnTo>
                <a:close/>
              </a:path>
              <a:path w="1447800" h="1035685">
                <a:moveTo>
                  <a:pt x="1447648" y="26654"/>
                </a:moveTo>
                <a:lnTo>
                  <a:pt x="5980" y="26654"/>
                </a:lnTo>
                <a:lnTo>
                  <a:pt x="0" y="20674"/>
                </a:lnTo>
                <a:lnTo>
                  <a:pt x="0" y="5943"/>
                </a:lnTo>
                <a:lnTo>
                  <a:pt x="5942" y="0"/>
                </a:lnTo>
                <a:lnTo>
                  <a:pt x="1447648" y="0"/>
                </a:lnTo>
                <a:lnTo>
                  <a:pt x="1447648" y="26654"/>
                </a:lnTo>
                <a:close/>
              </a:path>
            </a:pathLst>
          </a:custGeom>
          <a:solidFill>
            <a:srgbClr val="C7C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02775" y="2791573"/>
            <a:ext cx="1447800" cy="1035685"/>
          </a:xfrm>
          <a:custGeom>
            <a:avLst/>
            <a:gdLst/>
            <a:ahLst/>
            <a:cxnLst/>
            <a:rect l="l" t="t" r="r" b="b"/>
            <a:pathLst>
              <a:path w="1447800" h="1035685">
                <a:moveTo>
                  <a:pt x="1447648" y="1035411"/>
                </a:moveTo>
                <a:lnTo>
                  <a:pt x="5980" y="1035411"/>
                </a:lnTo>
                <a:lnTo>
                  <a:pt x="0" y="1029432"/>
                </a:lnTo>
                <a:lnTo>
                  <a:pt x="0" y="1014699"/>
                </a:lnTo>
                <a:lnTo>
                  <a:pt x="5980" y="1008720"/>
                </a:lnTo>
                <a:lnTo>
                  <a:pt x="1447648" y="1008720"/>
                </a:lnTo>
                <a:lnTo>
                  <a:pt x="1447648" y="1035411"/>
                </a:lnTo>
                <a:close/>
              </a:path>
              <a:path w="1447800" h="1035685">
                <a:moveTo>
                  <a:pt x="1447648" y="783218"/>
                </a:moveTo>
                <a:lnTo>
                  <a:pt x="5980" y="783218"/>
                </a:lnTo>
                <a:lnTo>
                  <a:pt x="0" y="777239"/>
                </a:lnTo>
                <a:lnTo>
                  <a:pt x="0" y="762505"/>
                </a:lnTo>
                <a:lnTo>
                  <a:pt x="5980" y="756526"/>
                </a:lnTo>
                <a:lnTo>
                  <a:pt x="1447648" y="756526"/>
                </a:lnTo>
                <a:lnTo>
                  <a:pt x="1447648" y="783218"/>
                </a:lnTo>
                <a:close/>
              </a:path>
              <a:path w="1447800" h="1035685">
                <a:moveTo>
                  <a:pt x="1447648" y="531031"/>
                </a:moveTo>
                <a:lnTo>
                  <a:pt x="5980" y="531031"/>
                </a:lnTo>
                <a:lnTo>
                  <a:pt x="0" y="525051"/>
                </a:lnTo>
                <a:lnTo>
                  <a:pt x="0" y="510319"/>
                </a:lnTo>
                <a:lnTo>
                  <a:pt x="5980" y="504339"/>
                </a:lnTo>
                <a:lnTo>
                  <a:pt x="1447648" y="504339"/>
                </a:lnTo>
                <a:lnTo>
                  <a:pt x="1447648" y="531031"/>
                </a:lnTo>
                <a:close/>
              </a:path>
              <a:path w="1447800" h="1035685">
                <a:moveTo>
                  <a:pt x="1447648" y="278843"/>
                </a:moveTo>
                <a:lnTo>
                  <a:pt x="5980" y="278843"/>
                </a:lnTo>
                <a:lnTo>
                  <a:pt x="0" y="272863"/>
                </a:lnTo>
                <a:lnTo>
                  <a:pt x="0" y="258131"/>
                </a:lnTo>
                <a:lnTo>
                  <a:pt x="5980" y="252151"/>
                </a:lnTo>
                <a:lnTo>
                  <a:pt x="1447648" y="252151"/>
                </a:lnTo>
                <a:lnTo>
                  <a:pt x="1447648" y="278843"/>
                </a:lnTo>
                <a:close/>
              </a:path>
              <a:path w="1447800" h="1035685">
                <a:moveTo>
                  <a:pt x="1447648" y="26653"/>
                </a:moveTo>
                <a:lnTo>
                  <a:pt x="5980" y="26653"/>
                </a:lnTo>
                <a:lnTo>
                  <a:pt x="0" y="20673"/>
                </a:lnTo>
                <a:lnTo>
                  <a:pt x="0" y="5943"/>
                </a:lnTo>
                <a:lnTo>
                  <a:pt x="5942" y="0"/>
                </a:lnTo>
                <a:lnTo>
                  <a:pt x="1447648" y="0"/>
                </a:lnTo>
                <a:lnTo>
                  <a:pt x="1447648" y="26653"/>
                </a:lnTo>
                <a:close/>
              </a:path>
            </a:pathLst>
          </a:custGeom>
          <a:solidFill>
            <a:srgbClr val="C7C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855" rIns="0" bIns="0" rtlCol="0">
            <a:spAutoFit/>
          </a:bodyPr>
          <a:lstStyle/>
          <a:p>
            <a:pPr marL="62230">
              <a:lnSpc>
                <a:spcPct val="100000"/>
              </a:lnSpc>
              <a:spcBef>
                <a:spcPts val="100"/>
              </a:spcBef>
            </a:pPr>
            <a:r>
              <a:rPr lang="en-US" sz="7500" spc="605" dirty="0"/>
              <a:t>JULY</a:t>
            </a:r>
            <a:r>
              <a:rPr sz="7500" spc="-190" dirty="0"/>
              <a:t> </a:t>
            </a:r>
            <a:r>
              <a:rPr sz="7500" spc="-509" dirty="0"/>
              <a:t>2023</a:t>
            </a:r>
            <a:endParaRPr sz="7500" dirty="0"/>
          </a:p>
        </p:txBody>
      </p:sp>
      <p:sp>
        <p:nvSpPr>
          <p:cNvPr id="15" name="object 15"/>
          <p:cNvSpPr txBox="1"/>
          <p:nvPr/>
        </p:nvSpPr>
        <p:spPr>
          <a:xfrm>
            <a:off x="616634" y="1913965"/>
            <a:ext cx="358775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60" dirty="0">
                <a:solidFill>
                  <a:srgbClr val="FFFFFF"/>
                </a:solidFill>
                <a:latin typeface="Tahoma"/>
                <a:cs typeface="Tahoma"/>
              </a:rPr>
              <a:t>SUN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31591" y="1913965"/>
            <a:ext cx="412750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90" dirty="0">
                <a:solidFill>
                  <a:srgbClr val="FFFFFF"/>
                </a:solidFill>
                <a:latin typeface="Tahoma"/>
                <a:cs typeface="Tahoma"/>
              </a:rPr>
              <a:t>MON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95345" y="1913965"/>
            <a:ext cx="369570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120" dirty="0">
                <a:solidFill>
                  <a:srgbClr val="FFFFFF"/>
                </a:solidFill>
                <a:latin typeface="Tahoma"/>
                <a:cs typeface="Tahoma"/>
              </a:rPr>
              <a:t>TUE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17471" y="1913965"/>
            <a:ext cx="408940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85" dirty="0">
                <a:solidFill>
                  <a:srgbClr val="FFFFFF"/>
                </a:solidFill>
                <a:latin typeface="Tahoma"/>
                <a:cs typeface="Tahoma"/>
              </a:rPr>
              <a:t>WED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64479" y="1913965"/>
            <a:ext cx="379095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95" dirty="0">
                <a:solidFill>
                  <a:srgbClr val="FFFFFF"/>
                </a:solidFill>
                <a:latin typeface="Tahoma"/>
                <a:cs typeface="Tahoma"/>
              </a:rPr>
              <a:t>THU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61321" y="1913965"/>
            <a:ext cx="277495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-25" dirty="0">
                <a:solidFill>
                  <a:srgbClr val="FFFFFF"/>
                </a:solidFill>
                <a:latin typeface="Tahoma"/>
                <a:cs typeface="Tahoma"/>
              </a:rPr>
              <a:t>FRI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56251" y="1913965"/>
            <a:ext cx="367030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140" dirty="0">
                <a:solidFill>
                  <a:srgbClr val="FFFFFF"/>
                </a:solidFill>
                <a:latin typeface="Tahoma"/>
                <a:cs typeface="Tahoma"/>
              </a:rPr>
              <a:t>SAT</a:t>
            </a:r>
            <a:endParaRPr sz="1250">
              <a:latin typeface="Tahoma"/>
              <a:cs typeface="Tahoma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246873" y="2338832"/>
          <a:ext cx="7138035" cy="4876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0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1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83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79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56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16585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1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2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3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4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5021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5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4577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6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4704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7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5021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8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9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10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sz="1600" spc="-30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11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50215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12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45770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13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47040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14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50215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Tahoma"/>
                          <a:cs typeface="Tahoma"/>
                        </a:rPr>
                        <a:t>15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6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Tahoma"/>
                          <a:cs typeface="Tahoma"/>
                        </a:rPr>
                        <a:t>16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17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18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50215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19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45770">
                        <a:lnSpc>
                          <a:spcPct val="100000"/>
                        </a:lnSpc>
                      </a:pPr>
                      <a:r>
                        <a:rPr sz="1600" spc="6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20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47040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21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50215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Tahoma"/>
                          <a:cs typeface="Tahoma"/>
                        </a:rPr>
                        <a:t>22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7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Tahoma"/>
                          <a:cs typeface="Tahoma"/>
                        </a:rPr>
                        <a:t>23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280035">
                        <a:lnSpc>
                          <a:spcPts val="1900"/>
                        </a:lnSpc>
                        <a:spcBef>
                          <a:spcPts val="1240"/>
                        </a:spcBef>
                      </a:pPr>
                      <a:r>
                        <a:rPr sz="1600" spc="35" dirty="0">
                          <a:latin typeface="Tahoma"/>
                          <a:cs typeface="Tahoma"/>
                        </a:rPr>
                        <a:t>30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600" spc="9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24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295275">
                        <a:lnSpc>
                          <a:spcPts val="1900"/>
                        </a:lnSpc>
                        <a:spcBef>
                          <a:spcPts val="1240"/>
                        </a:spcBef>
                      </a:pPr>
                      <a:r>
                        <a:rPr sz="1600" spc="-25" dirty="0">
                          <a:latin typeface="Tahoma"/>
                          <a:cs typeface="Tahoma"/>
                        </a:rPr>
                        <a:t>31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sz="1600" spc="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25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50215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26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45770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27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47040">
                        <a:lnSpc>
                          <a:spcPct val="100000"/>
                        </a:lnSpc>
                      </a:pPr>
                      <a:r>
                        <a:rPr sz="1600" spc="3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28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50215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Tahoma"/>
                          <a:cs typeface="Tahoma"/>
                        </a:rPr>
                        <a:t>29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8389924" y="2174821"/>
            <a:ext cx="5207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229" dirty="0">
                <a:solidFill>
                  <a:srgbClr val="536473"/>
                </a:solidFill>
                <a:latin typeface="Tahoma"/>
                <a:cs typeface="Tahoma"/>
              </a:rPr>
              <a:t>notes</a:t>
            </a:r>
            <a:endParaRPr sz="2100">
              <a:latin typeface="Tahoma"/>
              <a:cs typeface="Tahom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202159" y="229359"/>
            <a:ext cx="5657215" cy="1466850"/>
            <a:chOff x="4202159" y="229359"/>
            <a:chExt cx="5657215" cy="1466850"/>
          </a:xfrm>
        </p:grpSpPr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69394" y="408911"/>
              <a:ext cx="2581274" cy="120014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02159" y="229359"/>
              <a:ext cx="1428749" cy="146684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10951" y="438712"/>
              <a:ext cx="1847849" cy="1257299"/>
            </a:xfrm>
            <a:prstGeom prst="rect">
              <a:avLst/>
            </a:prstGeom>
          </p:spPr>
        </p:pic>
      </p:grpSp>
      <p:sp>
        <p:nvSpPr>
          <p:cNvPr id="28" name="object 28"/>
          <p:cNvSpPr/>
          <p:nvPr/>
        </p:nvSpPr>
        <p:spPr>
          <a:xfrm>
            <a:off x="1339999" y="7199888"/>
            <a:ext cx="56515" cy="52069"/>
          </a:xfrm>
          <a:custGeom>
            <a:avLst/>
            <a:gdLst/>
            <a:ahLst/>
            <a:cxnLst/>
            <a:rect l="l" t="t" r="r" b="b"/>
            <a:pathLst>
              <a:path w="56515" h="52070">
                <a:moveTo>
                  <a:pt x="55953" y="14500"/>
                </a:moveTo>
                <a:lnTo>
                  <a:pt x="12354" y="51646"/>
                </a:lnTo>
                <a:lnTo>
                  <a:pt x="0" y="37145"/>
                </a:lnTo>
                <a:lnTo>
                  <a:pt x="43599" y="0"/>
                </a:lnTo>
                <a:lnTo>
                  <a:pt x="55953" y="14500"/>
                </a:lnTo>
                <a:close/>
              </a:path>
            </a:pathLst>
          </a:custGeom>
          <a:solidFill>
            <a:srgbClr val="C7C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98130" y="6279489"/>
            <a:ext cx="1078230" cy="922655"/>
          </a:xfrm>
          <a:custGeom>
            <a:avLst/>
            <a:gdLst/>
            <a:ahLst/>
            <a:cxnLst/>
            <a:rect l="l" t="t" r="r" b="b"/>
            <a:pathLst>
              <a:path w="1078230" h="922654">
                <a:moveTo>
                  <a:pt x="55943" y="885380"/>
                </a:moveTo>
                <a:lnTo>
                  <a:pt x="43599" y="870877"/>
                </a:lnTo>
                <a:lnTo>
                  <a:pt x="0" y="908024"/>
                </a:lnTo>
                <a:lnTo>
                  <a:pt x="12344" y="922528"/>
                </a:lnTo>
                <a:lnTo>
                  <a:pt x="55943" y="885380"/>
                </a:lnTo>
                <a:close/>
              </a:path>
              <a:path w="1078230" h="922654">
                <a:moveTo>
                  <a:pt x="114084" y="835850"/>
                </a:moveTo>
                <a:lnTo>
                  <a:pt x="101727" y="821347"/>
                </a:lnTo>
                <a:lnTo>
                  <a:pt x="58127" y="858494"/>
                </a:lnTo>
                <a:lnTo>
                  <a:pt x="70485" y="872998"/>
                </a:lnTo>
                <a:lnTo>
                  <a:pt x="114084" y="835850"/>
                </a:lnTo>
                <a:close/>
              </a:path>
              <a:path w="1078230" h="922654">
                <a:moveTo>
                  <a:pt x="172212" y="786320"/>
                </a:moveTo>
                <a:lnTo>
                  <a:pt x="159854" y="771829"/>
                </a:lnTo>
                <a:lnTo>
                  <a:pt x="116255" y="808964"/>
                </a:lnTo>
                <a:lnTo>
                  <a:pt x="128612" y="823468"/>
                </a:lnTo>
                <a:lnTo>
                  <a:pt x="172212" y="786320"/>
                </a:lnTo>
                <a:close/>
              </a:path>
              <a:path w="1078230" h="922654">
                <a:moveTo>
                  <a:pt x="230339" y="736803"/>
                </a:moveTo>
                <a:lnTo>
                  <a:pt x="217995" y="722299"/>
                </a:lnTo>
                <a:lnTo>
                  <a:pt x="174396" y="759447"/>
                </a:lnTo>
                <a:lnTo>
                  <a:pt x="186740" y="773938"/>
                </a:lnTo>
                <a:lnTo>
                  <a:pt x="230339" y="736803"/>
                </a:lnTo>
                <a:close/>
              </a:path>
              <a:path w="1078230" h="922654">
                <a:moveTo>
                  <a:pt x="288480" y="687273"/>
                </a:moveTo>
                <a:lnTo>
                  <a:pt x="276123" y="672769"/>
                </a:lnTo>
                <a:lnTo>
                  <a:pt x="232524" y="709917"/>
                </a:lnTo>
                <a:lnTo>
                  <a:pt x="244881" y="724420"/>
                </a:lnTo>
                <a:lnTo>
                  <a:pt x="288480" y="687273"/>
                </a:lnTo>
                <a:close/>
              </a:path>
              <a:path w="1078230" h="922654">
                <a:moveTo>
                  <a:pt x="346608" y="637743"/>
                </a:moveTo>
                <a:lnTo>
                  <a:pt x="334251" y="623239"/>
                </a:lnTo>
                <a:lnTo>
                  <a:pt x="290652" y="660387"/>
                </a:lnTo>
                <a:lnTo>
                  <a:pt x="303009" y="674890"/>
                </a:lnTo>
                <a:lnTo>
                  <a:pt x="346608" y="637743"/>
                </a:lnTo>
                <a:close/>
              </a:path>
              <a:path w="1078230" h="922654">
                <a:moveTo>
                  <a:pt x="404736" y="588213"/>
                </a:moveTo>
                <a:lnTo>
                  <a:pt x="392391" y="573709"/>
                </a:lnTo>
                <a:lnTo>
                  <a:pt x="348792" y="610857"/>
                </a:lnTo>
                <a:lnTo>
                  <a:pt x="361137" y="625360"/>
                </a:lnTo>
                <a:lnTo>
                  <a:pt x="404736" y="588213"/>
                </a:lnTo>
                <a:close/>
              </a:path>
              <a:path w="1078230" h="922654">
                <a:moveTo>
                  <a:pt x="462876" y="538683"/>
                </a:moveTo>
                <a:lnTo>
                  <a:pt x="450519" y="524192"/>
                </a:lnTo>
                <a:lnTo>
                  <a:pt x="406920" y="561340"/>
                </a:lnTo>
                <a:lnTo>
                  <a:pt x="419277" y="575830"/>
                </a:lnTo>
                <a:lnTo>
                  <a:pt x="462876" y="538683"/>
                </a:lnTo>
                <a:close/>
              </a:path>
              <a:path w="1078230" h="922654">
                <a:moveTo>
                  <a:pt x="521004" y="489165"/>
                </a:moveTo>
                <a:lnTo>
                  <a:pt x="508647" y="474662"/>
                </a:lnTo>
                <a:lnTo>
                  <a:pt x="465048" y="511810"/>
                </a:lnTo>
                <a:lnTo>
                  <a:pt x="477405" y="526313"/>
                </a:lnTo>
                <a:lnTo>
                  <a:pt x="521004" y="489165"/>
                </a:lnTo>
                <a:close/>
              </a:path>
              <a:path w="1078230" h="922654">
                <a:moveTo>
                  <a:pt x="579132" y="439635"/>
                </a:moveTo>
                <a:lnTo>
                  <a:pt x="566788" y="425132"/>
                </a:lnTo>
                <a:lnTo>
                  <a:pt x="523189" y="462280"/>
                </a:lnTo>
                <a:lnTo>
                  <a:pt x="535533" y="476783"/>
                </a:lnTo>
                <a:lnTo>
                  <a:pt x="579132" y="439635"/>
                </a:lnTo>
                <a:close/>
              </a:path>
              <a:path w="1078230" h="922654">
                <a:moveTo>
                  <a:pt x="637273" y="390105"/>
                </a:moveTo>
                <a:lnTo>
                  <a:pt x="624916" y="375602"/>
                </a:lnTo>
                <a:lnTo>
                  <a:pt x="581317" y="412750"/>
                </a:lnTo>
                <a:lnTo>
                  <a:pt x="593674" y="427253"/>
                </a:lnTo>
                <a:lnTo>
                  <a:pt x="637273" y="390105"/>
                </a:lnTo>
                <a:close/>
              </a:path>
              <a:path w="1078230" h="922654">
                <a:moveTo>
                  <a:pt x="695401" y="340575"/>
                </a:moveTo>
                <a:lnTo>
                  <a:pt x="683044" y="326085"/>
                </a:lnTo>
                <a:lnTo>
                  <a:pt x="639445" y="363220"/>
                </a:lnTo>
                <a:lnTo>
                  <a:pt x="651802" y="377723"/>
                </a:lnTo>
                <a:lnTo>
                  <a:pt x="695401" y="340575"/>
                </a:lnTo>
                <a:close/>
              </a:path>
              <a:path w="1078230" h="922654">
                <a:moveTo>
                  <a:pt x="753529" y="291058"/>
                </a:moveTo>
                <a:lnTo>
                  <a:pt x="741184" y="276555"/>
                </a:lnTo>
                <a:lnTo>
                  <a:pt x="697585" y="313702"/>
                </a:lnTo>
                <a:lnTo>
                  <a:pt x="709930" y="328193"/>
                </a:lnTo>
                <a:lnTo>
                  <a:pt x="753529" y="291058"/>
                </a:lnTo>
                <a:close/>
              </a:path>
              <a:path w="1078230" h="922654">
                <a:moveTo>
                  <a:pt x="811669" y="241528"/>
                </a:moveTo>
                <a:lnTo>
                  <a:pt x="799312" y="227025"/>
                </a:lnTo>
                <a:lnTo>
                  <a:pt x="755713" y="264172"/>
                </a:lnTo>
                <a:lnTo>
                  <a:pt x="768070" y="278676"/>
                </a:lnTo>
                <a:lnTo>
                  <a:pt x="811669" y="241528"/>
                </a:lnTo>
                <a:close/>
              </a:path>
              <a:path w="1078230" h="922654">
                <a:moveTo>
                  <a:pt x="869797" y="191998"/>
                </a:moveTo>
                <a:lnTo>
                  <a:pt x="857440" y="177495"/>
                </a:lnTo>
                <a:lnTo>
                  <a:pt x="813841" y="214642"/>
                </a:lnTo>
                <a:lnTo>
                  <a:pt x="826198" y="229146"/>
                </a:lnTo>
                <a:lnTo>
                  <a:pt x="869797" y="191998"/>
                </a:lnTo>
                <a:close/>
              </a:path>
              <a:path w="1078230" h="922654">
                <a:moveTo>
                  <a:pt x="927925" y="142468"/>
                </a:moveTo>
                <a:lnTo>
                  <a:pt x="915581" y="127977"/>
                </a:lnTo>
                <a:lnTo>
                  <a:pt x="871982" y="165112"/>
                </a:lnTo>
                <a:lnTo>
                  <a:pt x="884326" y="179616"/>
                </a:lnTo>
                <a:lnTo>
                  <a:pt x="927925" y="142468"/>
                </a:lnTo>
                <a:close/>
              </a:path>
              <a:path w="1078230" h="922654">
                <a:moveTo>
                  <a:pt x="986066" y="92951"/>
                </a:moveTo>
                <a:lnTo>
                  <a:pt x="973709" y="78447"/>
                </a:lnTo>
                <a:lnTo>
                  <a:pt x="930109" y="115595"/>
                </a:lnTo>
                <a:lnTo>
                  <a:pt x="942467" y="130086"/>
                </a:lnTo>
                <a:lnTo>
                  <a:pt x="986066" y="92951"/>
                </a:lnTo>
                <a:close/>
              </a:path>
              <a:path w="1078230" h="922654">
                <a:moveTo>
                  <a:pt x="1044194" y="43421"/>
                </a:moveTo>
                <a:lnTo>
                  <a:pt x="1031836" y="28917"/>
                </a:lnTo>
                <a:lnTo>
                  <a:pt x="988237" y="66065"/>
                </a:lnTo>
                <a:lnTo>
                  <a:pt x="1000594" y="80568"/>
                </a:lnTo>
                <a:lnTo>
                  <a:pt x="1044194" y="43421"/>
                </a:lnTo>
                <a:close/>
              </a:path>
              <a:path w="1078230" h="922654">
                <a:moveTo>
                  <a:pt x="1078141" y="14503"/>
                </a:moveTo>
                <a:lnTo>
                  <a:pt x="1065784" y="0"/>
                </a:lnTo>
                <a:lnTo>
                  <a:pt x="1046378" y="16535"/>
                </a:lnTo>
                <a:lnTo>
                  <a:pt x="1058722" y="31038"/>
                </a:lnTo>
                <a:lnTo>
                  <a:pt x="1078141" y="14503"/>
                </a:lnTo>
                <a:close/>
              </a:path>
            </a:pathLst>
          </a:custGeom>
          <a:solidFill>
            <a:srgbClr val="C7CC8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78715" y="1857937"/>
            <a:ext cx="1071880" cy="340995"/>
          </a:xfrm>
          <a:custGeom>
            <a:avLst/>
            <a:gdLst/>
            <a:ahLst/>
            <a:cxnLst/>
            <a:rect l="l" t="t" r="r" b="b"/>
            <a:pathLst>
              <a:path w="1071879" h="340994">
                <a:moveTo>
                  <a:pt x="1071814" y="340468"/>
                </a:moveTo>
                <a:lnTo>
                  <a:pt x="0" y="340468"/>
                </a:lnTo>
                <a:lnTo>
                  <a:pt x="0" y="0"/>
                </a:lnTo>
                <a:lnTo>
                  <a:pt x="1071814" y="0"/>
                </a:lnTo>
                <a:lnTo>
                  <a:pt x="1071814" y="340468"/>
                </a:lnTo>
                <a:close/>
              </a:path>
            </a:pathLst>
          </a:custGeom>
          <a:solidFill>
            <a:srgbClr val="AC59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43979" y="1857937"/>
            <a:ext cx="1071880" cy="340995"/>
          </a:xfrm>
          <a:custGeom>
            <a:avLst/>
            <a:gdLst/>
            <a:ahLst/>
            <a:cxnLst/>
            <a:rect l="l" t="t" r="r" b="b"/>
            <a:pathLst>
              <a:path w="1071879" h="340994">
                <a:moveTo>
                  <a:pt x="0" y="0"/>
                </a:moveTo>
                <a:lnTo>
                  <a:pt x="1071814" y="0"/>
                </a:lnTo>
                <a:lnTo>
                  <a:pt x="1071814" y="340468"/>
                </a:lnTo>
                <a:lnTo>
                  <a:pt x="0" y="340468"/>
                </a:lnTo>
                <a:lnTo>
                  <a:pt x="0" y="0"/>
                </a:lnTo>
                <a:close/>
              </a:path>
            </a:pathLst>
          </a:custGeom>
          <a:solidFill>
            <a:srgbClr val="6638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01982" y="1857937"/>
            <a:ext cx="1071880" cy="340995"/>
          </a:xfrm>
          <a:custGeom>
            <a:avLst/>
            <a:gdLst/>
            <a:ahLst/>
            <a:cxnLst/>
            <a:rect l="l" t="t" r="r" b="b"/>
            <a:pathLst>
              <a:path w="1071880" h="340994">
                <a:moveTo>
                  <a:pt x="0" y="0"/>
                </a:moveTo>
                <a:lnTo>
                  <a:pt x="1071814" y="0"/>
                </a:lnTo>
                <a:lnTo>
                  <a:pt x="1071814" y="340468"/>
                </a:lnTo>
                <a:lnTo>
                  <a:pt x="0" y="340468"/>
                </a:lnTo>
                <a:lnTo>
                  <a:pt x="0" y="0"/>
                </a:lnTo>
                <a:close/>
              </a:path>
            </a:pathLst>
          </a:custGeom>
          <a:solidFill>
            <a:srgbClr val="97B5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9986" y="1857937"/>
            <a:ext cx="1071880" cy="340995"/>
          </a:xfrm>
          <a:custGeom>
            <a:avLst/>
            <a:gdLst/>
            <a:ahLst/>
            <a:cxnLst/>
            <a:rect l="l" t="t" r="r" b="b"/>
            <a:pathLst>
              <a:path w="1071880" h="340994">
                <a:moveTo>
                  <a:pt x="0" y="0"/>
                </a:moveTo>
                <a:lnTo>
                  <a:pt x="1071814" y="0"/>
                </a:lnTo>
                <a:lnTo>
                  <a:pt x="1071814" y="340468"/>
                </a:lnTo>
                <a:lnTo>
                  <a:pt x="0" y="340468"/>
                </a:lnTo>
                <a:lnTo>
                  <a:pt x="0" y="0"/>
                </a:lnTo>
                <a:close/>
              </a:path>
            </a:pathLst>
          </a:custGeom>
          <a:solidFill>
            <a:srgbClr val="008A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94750" y="1857937"/>
            <a:ext cx="1071880" cy="340995"/>
          </a:xfrm>
          <a:custGeom>
            <a:avLst/>
            <a:gdLst/>
            <a:ahLst/>
            <a:cxnLst/>
            <a:rect l="l" t="t" r="r" b="b"/>
            <a:pathLst>
              <a:path w="1071879" h="340994">
                <a:moveTo>
                  <a:pt x="1071814" y="340468"/>
                </a:moveTo>
                <a:lnTo>
                  <a:pt x="0" y="340468"/>
                </a:lnTo>
                <a:lnTo>
                  <a:pt x="0" y="0"/>
                </a:lnTo>
                <a:lnTo>
                  <a:pt x="1071814" y="0"/>
                </a:lnTo>
                <a:lnTo>
                  <a:pt x="1071814" y="340468"/>
                </a:lnTo>
                <a:close/>
              </a:path>
            </a:pathLst>
          </a:custGeom>
          <a:solidFill>
            <a:srgbClr val="9C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60014" y="1857937"/>
            <a:ext cx="1071880" cy="340995"/>
          </a:xfrm>
          <a:custGeom>
            <a:avLst/>
            <a:gdLst/>
            <a:ahLst/>
            <a:cxnLst/>
            <a:rect l="l" t="t" r="r" b="b"/>
            <a:pathLst>
              <a:path w="1071879" h="340994">
                <a:moveTo>
                  <a:pt x="1071814" y="340468"/>
                </a:moveTo>
                <a:lnTo>
                  <a:pt x="0" y="340468"/>
                </a:lnTo>
                <a:lnTo>
                  <a:pt x="0" y="0"/>
                </a:lnTo>
                <a:lnTo>
                  <a:pt x="1071814" y="0"/>
                </a:lnTo>
                <a:lnTo>
                  <a:pt x="1071814" y="340468"/>
                </a:lnTo>
                <a:close/>
              </a:path>
            </a:pathLst>
          </a:custGeom>
          <a:solidFill>
            <a:srgbClr val="409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18017" y="1857937"/>
            <a:ext cx="1071880" cy="340995"/>
          </a:xfrm>
          <a:custGeom>
            <a:avLst/>
            <a:gdLst/>
            <a:ahLst/>
            <a:cxnLst/>
            <a:rect l="l" t="t" r="r" b="b"/>
            <a:pathLst>
              <a:path w="1071879" h="340994">
                <a:moveTo>
                  <a:pt x="1071814" y="340468"/>
                </a:moveTo>
                <a:lnTo>
                  <a:pt x="0" y="340468"/>
                </a:lnTo>
                <a:lnTo>
                  <a:pt x="0" y="0"/>
                </a:lnTo>
                <a:lnTo>
                  <a:pt x="1071814" y="0"/>
                </a:lnTo>
                <a:lnTo>
                  <a:pt x="1071814" y="340468"/>
                </a:lnTo>
                <a:close/>
              </a:path>
            </a:pathLst>
          </a:custGeom>
          <a:solidFill>
            <a:srgbClr val="F494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441" y="2299259"/>
            <a:ext cx="8007022" cy="494852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02624" y="6896882"/>
            <a:ext cx="1447799" cy="352424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8402775" y="5344073"/>
            <a:ext cx="1447800" cy="1035685"/>
          </a:xfrm>
          <a:custGeom>
            <a:avLst/>
            <a:gdLst/>
            <a:ahLst/>
            <a:cxnLst/>
            <a:rect l="l" t="t" r="r" b="b"/>
            <a:pathLst>
              <a:path w="1447800" h="1035685">
                <a:moveTo>
                  <a:pt x="1447648" y="1035411"/>
                </a:moveTo>
                <a:lnTo>
                  <a:pt x="5980" y="1035411"/>
                </a:lnTo>
                <a:lnTo>
                  <a:pt x="0" y="1029432"/>
                </a:lnTo>
                <a:lnTo>
                  <a:pt x="0" y="1014699"/>
                </a:lnTo>
                <a:lnTo>
                  <a:pt x="5980" y="1008720"/>
                </a:lnTo>
                <a:lnTo>
                  <a:pt x="1447648" y="1008720"/>
                </a:lnTo>
                <a:lnTo>
                  <a:pt x="1447648" y="1035411"/>
                </a:lnTo>
                <a:close/>
              </a:path>
              <a:path w="1447800" h="1035685">
                <a:moveTo>
                  <a:pt x="1447648" y="783218"/>
                </a:moveTo>
                <a:lnTo>
                  <a:pt x="5980" y="783218"/>
                </a:lnTo>
                <a:lnTo>
                  <a:pt x="0" y="777239"/>
                </a:lnTo>
                <a:lnTo>
                  <a:pt x="0" y="762505"/>
                </a:lnTo>
                <a:lnTo>
                  <a:pt x="5980" y="756526"/>
                </a:lnTo>
                <a:lnTo>
                  <a:pt x="1447648" y="756526"/>
                </a:lnTo>
                <a:lnTo>
                  <a:pt x="1447648" y="783218"/>
                </a:lnTo>
                <a:close/>
              </a:path>
              <a:path w="1447800" h="1035685">
                <a:moveTo>
                  <a:pt x="1447648" y="531031"/>
                </a:moveTo>
                <a:lnTo>
                  <a:pt x="5980" y="531031"/>
                </a:lnTo>
                <a:lnTo>
                  <a:pt x="0" y="525051"/>
                </a:lnTo>
                <a:lnTo>
                  <a:pt x="0" y="510319"/>
                </a:lnTo>
                <a:lnTo>
                  <a:pt x="5980" y="504339"/>
                </a:lnTo>
                <a:lnTo>
                  <a:pt x="1447648" y="504339"/>
                </a:lnTo>
                <a:lnTo>
                  <a:pt x="1447648" y="531031"/>
                </a:lnTo>
                <a:close/>
              </a:path>
              <a:path w="1447800" h="1035685">
                <a:moveTo>
                  <a:pt x="1447648" y="278843"/>
                </a:moveTo>
                <a:lnTo>
                  <a:pt x="5980" y="278843"/>
                </a:lnTo>
                <a:lnTo>
                  <a:pt x="0" y="272863"/>
                </a:lnTo>
                <a:lnTo>
                  <a:pt x="0" y="258131"/>
                </a:lnTo>
                <a:lnTo>
                  <a:pt x="5980" y="252151"/>
                </a:lnTo>
                <a:lnTo>
                  <a:pt x="1447648" y="252151"/>
                </a:lnTo>
                <a:lnTo>
                  <a:pt x="1447648" y="278843"/>
                </a:lnTo>
                <a:close/>
              </a:path>
              <a:path w="1447800" h="1035685">
                <a:moveTo>
                  <a:pt x="1447648" y="26653"/>
                </a:moveTo>
                <a:lnTo>
                  <a:pt x="5980" y="26653"/>
                </a:lnTo>
                <a:lnTo>
                  <a:pt x="0" y="20673"/>
                </a:lnTo>
                <a:lnTo>
                  <a:pt x="0" y="5943"/>
                </a:lnTo>
                <a:lnTo>
                  <a:pt x="5942" y="0"/>
                </a:lnTo>
                <a:lnTo>
                  <a:pt x="1447648" y="0"/>
                </a:lnTo>
                <a:lnTo>
                  <a:pt x="1447648" y="26653"/>
                </a:lnTo>
                <a:close/>
              </a:path>
            </a:pathLst>
          </a:custGeom>
          <a:solidFill>
            <a:srgbClr val="C7C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02775" y="4068133"/>
            <a:ext cx="1447800" cy="1035685"/>
          </a:xfrm>
          <a:custGeom>
            <a:avLst/>
            <a:gdLst/>
            <a:ahLst/>
            <a:cxnLst/>
            <a:rect l="l" t="t" r="r" b="b"/>
            <a:pathLst>
              <a:path w="1447800" h="1035685">
                <a:moveTo>
                  <a:pt x="1447648" y="1035412"/>
                </a:moveTo>
                <a:lnTo>
                  <a:pt x="5980" y="1035412"/>
                </a:lnTo>
                <a:lnTo>
                  <a:pt x="0" y="1029433"/>
                </a:lnTo>
                <a:lnTo>
                  <a:pt x="0" y="1014699"/>
                </a:lnTo>
                <a:lnTo>
                  <a:pt x="5980" y="1008720"/>
                </a:lnTo>
                <a:lnTo>
                  <a:pt x="1447648" y="1008720"/>
                </a:lnTo>
                <a:lnTo>
                  <a:pt x="1447648" y="1035412"/>
                </a:lnTo>
                <a:close/>
              </a:path>
              <a:path w="1447800" h="1035685">
                <a:moveTo>
                  <a:pt x="1447648" y="783218"/>
                </a:moveTo>
                <a:lnTo>
                  <a:pt x="5980" y="783218"/>
                </a:lnTo>
                <a:lnTo>
                  <a:pt x="0" y="777239"/>
                </a:lnTo>
                <a:lnTo>
                  <a:pt x="0" y="762505"/>
                </a:lnTo>
                <a:lnTo>
                  <a:pt x="5980" y="756527"/>
                </a:lnTo>
                <a:lnTo>
                  <a:pt x="1447648" y="756527"/>
                </a:lnTo>
                <a:lnTo>
                  <a:pt x="1447648" y="783218"/>
                </a:lnTo>
                <a:close/>
              </a:path>
              <a:path w="1447800" h="1035685">
                <a:moveTo>
                  <a:pt x="1447648" y="531031"/>
                </a:moveTo>
                <a:lnTo>
                  <a:pt x="5980" y="531031"/>
                </a:lnTo>
                <a:lnTo>
                  <a:pt x="0" y="525051"/>
                </a:lnTo>
                <a:lnTo>
                  <a:pt x="0" y="510319"/>
                </a:lnTo>
                <a:lnTo>
                  <a:pt x="5980" y="504339"/>
                </a:lnTo>
                <a:lnTo>
                  <a:pt x="1447648" y="504339"/>
                </a:lnTo>
                <a:lnTo>
                  <a:pt x="1447648" y="531031"/>
                </a:lnTo>
                <a:close/>
              </a:path>
              <a:path w="1447800" h="1035685">
                <a:moveTo>
                  <a:pt x="1447648" y="278843"/>
                </a:moveTo>
                <a:lnTo>
                  <a:pt x="5980" y="278843"/>
                </a:lnTo>
                <a:lnTo>
                  <a:pt x="0" y="272863"/>
                </a:lnTo>
                <a:lnTo>
                  <a:pt x="0" y="258131"/>
                </a:lnTo>
                <a:lnTo>
                  <a:pt x="5980" y="252151"/>
                </a:lnTo>
                <a:lnTo>
                  <a:pt x="1447648" y="252151"/>
                </a:lnTo>
                <a:lnTo>
                  <a:pt x="1447648" y="278843"/>
                </a:lnTo>
                <a:close/>
              </a:path>
              <a:path w="1447800" h="1035685">
                <a:moveTo>
                  <a:pt x="1447648" y="26654"/>
                </a:moveTo>
                <a:lnTo>
                  <a:pt x="5980" y="26654"/>
                </a:lnTo>
                <a:lnTo>
                  <a:pt x="0" y="20674"/>
                </a:lnTo>
                <a:lnTo>
                  <a:pt x="0" y="5943"/>
                </a:lnTo>
                <a:lnTo>
                  <a:pt x="5942" y="0"/>
                </a:lnTo>
                <a:lnTo>
                  <a:pt x="1447648" y="0"/>
                </a:lnTo>
                <a:lnTo>
                  <a:pt x="1447648" y="26654"/>
                </a:lnTo>
                <a:close/>
              </a:path>
            </a:pathLst>
          </a:custGeom>
          <a:solidFill>
            <a:srgbClr val="C7C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02775" y="2791572"/>
            <a:ext cx="1447800" cy="1035685"/>
          </a:xfrm>
          <a:custGeom>
            <a:avLst/>
            <a:gdLst/>
            <a:ahLst/>
            <a:cxnLst/>
            <a:rect l="l" t="t" r="r" b="b"/>
            <a:pathLst>
              <a:path w="1447800" h="1035685">
                <a:moveTo>
                  <a:pt x="1447648" y="1035412"/>
                </a:moveTo>
                <a:lnTo>
                  <a:pt x="5980" y="1035412"/>
                </a:lnTo>
                <a:lnTo>
                  <a:pt x="0" y="1029433"/>
                </a:lnTo>
                <a:lnTo>
                  <a:pt x="0" y="1014699"/>
                </a:lnTo>
                <a:lnTo>
                  <a:pt x="5980" y="1008720"/>
                </a:lnTo>
                <a:lnTo>
                  <a:pt x="1447648" y="1008720"/>
                </a:lnTo>
                <a:lnTo>
                  <a:pt x="1447648" y="1035412"/>
                </a:lnTo>
                <a:close/>
              </a:path>
              <a:path w="1447800" h="1035685">
                <a:moveTo>
                  <a:pt x="1447648" y="783218"/>
                </a:moveTo>
                <a:lnTo>
                  <a:pt x="5980" y="783218"/>
                </a:lnTo>
                <a:lnTo>
                  <a:pt x="0" y="777239"/>
                </a:lnTo>
                <a:lnTo>
                  <a:pt x="0" y="762505"/>
                </a:lnTo>
                <a:lnTo>
                  <a:pt x="5980" y="756526"/>
                </a:lnTo>
                <a:lnTo>
                  <a:pt x="1447648" y="756526"/>
                </a:lnTo>
                <a:lnTo>
                  <a:pt x="1447648" y="783218"/>
                </a:lnTo>
                <a:close/>
              </a:path>
              <a:path w="1447800" h="1035685">
                <a:moveTo>
                  <a:pt x="1447648" y="531031"/>
                </a:moveTo>
                <a:lnTo>
                  <a:pt x="5980" y="531031"/>
                </a:lnTo>
                <a:lnTo>
                  <a:pt x="0" y="525051"/>
                </a:lnTo>
                <a:lnTo>
                  <a:pt x="0" y="510319"/>
                </a:lnTo>
                <a:lnTo>
                  <a:pt x="5980" y="504339"/>
                </a:lnTo>
                <a:lnTo>
                  <a:pt x="1447648" y="504339"/>
                </a:lnTo>
                <a:lnTo>
                  <a:pt x="1447648" y="531031"/>
                </a:lnTo>
                <a:close/>
              </a:path>
              <a:path w="1447800" h="1035685">
                <a:moveTo>
                  <a:pt x="1447648" y="278843"/>
                </a:moveTo>
                <a:lnTo>
                  <a:pt x="5980" y="278843"/>
                </a:lnTo>
                <a:lnTo>
                  <a:pt x="0" y="272863"/>
                </a:lnTo>
                <a:lnTo>
                  <a:pt x="0" y="258131"/>
                </a:lnTo>
                <a:lnTo>
                  <a:pt x="5980" y="252151"/>
                </a:lnTo>
                <a:lnTo>
                  <a:pt x="1447648" y="252151"/>
                </a:lnTo>
                <a:lnTo>
                  <a:pt x="1447648" y="278843"/>
                </a:lnTo>
                <a:close/>
              </a:path>
              <a:path w="1447800" h="1035685">
                <a:moveTo>
                  <a:pt x="1447648" y="26654"/>
                </a:moveTo>
                <a:lnTo>
                  <a:pt x="5980" y="26654"/>
                </a:lnTo>
                <a:lnTo>
                  <a:pt x="0" y="20674"/>
                </a:lnTo>
                <a:lnTo>
                  <a:pt x="0" y="5943"/>
                </a:lnTo>
                <a:lnTo>
                  <a:pt x="5942" y="0"/>
                </a:lnTo>
                <a:lnTo>
                  <a:pt x="1447648" y="0"/>
                </a:lnTo>
                <a:lnTo>
                  <a:pt x="1447648" y="26654"/>
                </a:lnTo>
                <a:close/>
              </a:path>
            </a:pathLst>
          </a:custGeom>
          <a:solidFill>
            <a:srgbClr val="C7C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56654" y="223861"/>
            <a:ext cx="2600324" cy="190499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16634" y="1913963"/>
            <a:ext cx="358775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60" dirty="0">
                <a:solidFill>
                  <a:srgbClr val="FFFFFF"/>
                </a:solidFill>
                <a:latin typeface="Tahoma"/>
                <a:cs typeface="Tahoma"/>
              </a:rPr>
              <a:t>SUN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31591" y="1913963"/>
            <a:ext cx="412750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90" dirty="0">
                <a:solidFill>
                  <a:srgbClr val="FFFFFF"/>
                </a:solidFill>
                <a:latin typeface="Tahoma"/>
                <a:cs typeface="Tahoma"/>
              </a:rPr>
              <a:t>MON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95345" y="1913963"/>
            <a:ext cx="369570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120" dirty="0">
                <a:solidFill>
                  <a:srgbClr val="FFFFFF"/>
                </a:solidFill>
                <a:latin typeface="Tahoma"/>
                <a:cs typeface="Tahoma"/>
              </a:rPr>
              <a:t>TUE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17471" y="1913963"/>
            <a:ext cx="408940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85" dirty="0">
                <a:solidFill>
                  <a:srgbClr val="FFFFFF"/>
                </a:solidFill>
                <a:latin typeface="Tahoma"/>
                <a:cs typeface="Tahoma"/>
              </a:rPr>
              <a:t>WED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64479" y="1913963"/>
            <a:ext cx="379095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95" dirty="0">
                <a:solidFill>
                  <a:srgbClr val="FFFFFF"/>
                </a:solidFill>
                <a:latin typeface="Tahoma"/>
                <a:cs typeface="Tahoma"/>
              </a:rPr>
              <a:t>THU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61321" y="1913963"/>
            <a:ext cx="277495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-25" dirty="0">
                <a:solidFill>
                  <a:srgbClr val="FFFFFF"/>
                </a:solidFill>
                <a:latin typeface="Tahoma"/>
                <a:cs typeface="Tahoma"/>
              </a:rPr>
              <a:t>FRI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56251" y="1913963"/>
            <a:ext cx="367030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140" dirty="0">
                <a:solidFill>
                  <a:srgbClr val="FFFFFF"/>
                </a:solidFill>
                <a:latin typeface="Tahoma"/>
                <a:cs typeface="Tahoma"/>
              </a:rPr>
              <a:t>SAT</a:t>
            </a:r>
            <a:endParaRPr sz="1250">
              <a:latin typeface="Tahoma"/>
              <a:cs typeface="Tahoma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246873" y="2338830"/>
          <a:ext cx="7138669" cy="4190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6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8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15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50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722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27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45212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44195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3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44323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4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5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1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6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5339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7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5656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8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5212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9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41959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10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43230">
                        <a:lnSpc>
                          <a:spcPct val="100000"/>
                        </a:lnSpc>
                      </a:pPr>
                      <a:r>
                        <a:rPr sz="1600" spc="-30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11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50850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Tahoma"/>
                          <a:cs typeface="Tahoma"/>
                        </a:rPr>
                        <a:t>12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44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Tahoma"/>
                          <a:cs typeface="Tahoma"/>
                        </a:rPr>
                        <a:t>13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53390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14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56565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15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52120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16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41959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17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43230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18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50850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Tahoma"/>
                          <a:cs typeface="Tahoma"/>
                        </a:rPr>
                        <a:t>19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6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600" spc="60" dirty="0">
                          <a:latin typeface="Tahoma"/>
                          <a:cs typeface="Tahoma"/>
                        </a:rPr>
                        <a:t>20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53390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21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56565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22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52120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23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41959">
                        <a:lnSpc>
                          <a:spcPct val="100000"/>
                        </a:lnSpc>
                      </a:pPr>
                      <a:r>
                        <a:rPr sz="1600" spc="9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24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43230">
                        <a:lnSpc>
                          <a:spcPct val="100000"/>
                        </a:lnSpc>
                      </a:pPr>
                      <a:r>
                        <a:rPr sz="1600" spc="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25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50850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Tahoma"/>
                          <a:cs typeface="Tahoma"/>
                        </a:rPr>
                        <a:t>26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1900"/>
                        </a:lnSpc>
                      </a:pPr>
                      <a:r>
                        <a:rPr sz="1600" spc="-25" dirty="0">
                          <a:latin typeface="Tahoma"/>
                          <a:cs typeface="Tahoma"/>
                        </a:rPr>
                        <a:t>27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53390">
                        <a:lnSpc>
                          <a:spcPts val="1900"/>
                        </a:lnSpc>
                      </a:pPr>
                      <a:r>
                        <a:rPr sz="1600" spc="3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28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56565">
                        <a:lnSpc>
                          <a:spcPts val="19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29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52120">
                        <a:lnSpc>
                          <a:spcPts val="1900"/>
                        </a:lnSpc>
                      </a:pPr>
                      <a:r>
                        <a:rPr sz="1600" spc="3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30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41959">
                        <a:lnSpc>
                          <a:spcPts val="19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31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852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100"/>
              </a:spcBef>
            </a:pPr>
            <a:r>
              <a:rPr lang="en-US" sz="7500" spc="430" dirty="0"/>
              <a:t>AUGUST</a:t>
            </a:r>
            <a:r>
              <a:rPr sz="7500" spc="-210" dirty="0"/>
              <a:t> </a:t>
            </a:r>
            <a:r>
              <a:rPr sz="7500" spc="-509" dirty="0"/>
              <a:t>2023</a:t>
            </a:r>
            <a:endParaRPr sz="7500" dirty="0"/>
          </a:p>
        </p:txBody>
      </p:sp>
      <p:sp>
        <p:nvSpPr>
          <p:cNvPr id="24" name="object 24"/>
          <p:cNvSpPr txBox="1"/>
          <p:nvPr/>
        </p:nvSpPr>
        <p:spPr>
          <a:xfrm>
            <a:off x="8389924" y="2174820"/>
            <a:ext cx="5207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229" dirty="0">
                <a:solidFill>
                  <a:srgbClr val="536473"/>
                </a:solidFill>
                <a:latin typeface="Tahoma"/>
                <a:cs typeface="Tahoma"/>
              </a:rPr>
              <a:t>notes</a:t>
            </a:r>
            <a:endParaRPr sz="2100">
              <a:latin typeface="Tahoma"/>
              <a:cs typeface="Tahoma"/>
            </a:endParaRPr>
          </a:p>
        </p:txBody>
      </p: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48748" y="384077"/>
            <a:ext cx="1607195" cy="13811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78715" y="1857937"/>
            <a:ext cx="1071880" cy="340995"/>
          </a:xfrm>
          <a:custGeom>
            <a:avLst/>
            <a:gdLst/>
            <a:ahLst/>
            <a:cxnLst/>
            <a:rect l="l" t="t" r="r" b="b"/>
            <a:pathLst>
              <a:path w="1071879" h="340994">
                <a:moveTo>
                  <a:pt x="1071814" y="340468"/>
                </a:moveTo>
                <a:lnTo>
                  <a:pt x="0" y="340468"/>
                </a:lnTo>
                <a:lnTo>
                  <a:pt x="0" y="0"/>
                </a:lnTo>
                <a:lnTo>
                  <a:pt x="1071814" y="0"/>
                </a:lnTo>
                <a:lnTo>
                  <a:pt x="1071814" y="340468"/>
                </a:lnTo>
                <a:close/>
              </a:path>
            </a:pathLst>
          </a:custGeom>
          <a:solidFill>
            <a:srgbClr val="C7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43979" y="1857937"/>
            <a:ext cx="1071880" cy="340995"/>
          </a:xfrm>
          <a:custGeom>
            <a:avLst/>
            <a:gdLst/>
            <a:ahLst/>
            <a:cxnLst/>
            <a:rect l="l" t="t" r="r" b="b"/>
            <a:pathLst>
              <a:path w="1071879" h="340994">
                <a:moveTo>
                  <a:pt x="0" y="0"/>
                </a:moveTo>
                <a:lnTo>
                  <a:pt x="1071814" y="0"/>
                </a:lnTo>
                <a:lnTo>
                  <a:pt x="1071814" y="340468"/>
                </a:lnTo>
                <a:lnTo>
                  <a:pt x="0" y="340468"/>
                </a:lnTo>
                <a:lnTo>
                  <a:pt x="0" y="0"/>
                </a:lnTo>
                <a:close/>
              </a:path>
            </a:pathLst>
          </a:custGeom>
          <a:solidFill>
            <a:srgbClr val="5364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01982" y="1857937"/>
            <a:ext cx="1071880" cy="340995"/>
          </a:xfrm>
          <a:custGeom>
            <a:avLst/>
            <a:gdLst/>
            <a:ahLst/>
            <a:cxnLst/>
            <a:rect l="l" t="t" r="r" b="b"/>
            <a:pathLst>
              <a:path w="1071880" h="340994">
                <a:moveTo>
                  <a:pt x="0" y="0"/>
                </a:moveTo>
                <a:lnTo>
                  <a:pt x="1071814" y="0"/>
                </a:lnTo>
                <a:lnTo>
                  <a:pt x="1071814" y="340468"/>
                </a:lnTo>
                <a:lnTo>
                  <a:pt x="0" y="340468"/>
                </a:lnTo>
                <a:lnTo>
                  <a:pt x="0" y="0"/>
                </a:lnTo>
                <a:close/>
              </a:path>
            </a:pathLst>
          </a:custGeom>
          <a:solidFill>
            <a:srgbClr val="E673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9986" y="1857937"/>
            <a:ext cx="1071880" cy="340995"/>
          </a:xfrm>
          <a:custGeom>
            <a:avLst/>
            <a:gdLst/>
            <a:ahLst/>
            <a:cxnLst/>
            <a:rect l="l" t="t" r="r" b="b"/>
            <a:pathLst>
              <a:path w="1071880" h="340994">
                <a:moveTo>
                  <a:pt x="0" y="0"/>
                </a:moveTo>
                <a:lnTo>
                  <a:pt x="1071814" y="0"/>
                </a:lnTo>
                <a:lnTo>
                  <a:pt x="1071814" y="340468"/>
                </a:lnTo>
                <a:lnTo>
                  <a:pt x="0" y="340468"/>
                </a:lnTo>
                <a:lnTo>
                  <a:pt x="0" y="0"/>
                </a:lnTo>
                <a:close/>
              </a:path>
            </a:pathLst>
          </a:custGeom>
          <a:solidFill>
            <a:srgbClr val="7487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94750" y="1857937"/>
            <a:ext cx="1071880" cy="340995"/>
          </a:xfrm>
          <a:custGeom>
            <a:avLst/>
            <a:gdLst/>
            <a:ahLst/>
            <a:cxnLst/>
            <a:rect l="l" t="t" r="r" b="b"/>
            <a:pathLst>
              <a:path w="1071879" h="340994">
                <a:moveTo>
                  <a:pt x="1071814" y="340468"/>
                </a:moveTo>
                <a:lnTo>
                  <a:pt x="0" y="340468"/>
                </a:lnTo>
                <a:lnTo>
                  <a:pt x="0" y="0"/>
                </a:lnTo>
                <a:lnTo>
                  <a:pt x="1071814" y="0"/>
                </a:lnTo>
                <a:lnTo>
                  <a:pt x="1071814" y="340468"/>
                </a:lnTo>
                <a:close/>
              </a:path>
            </a:pathLst>
          </a:custGeom>
          <a:solidFill>
            <a:srgbClr val="734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60014" y="1857937"/>
            <a:ext cx="1071880" cy="340995"/>
          </a:xfrm>
          <a:custGeom>
            <a:avLst/>
            <a:gdLst/>
            <a:ahLst/>
            <a:cxnLst/>
            <a:rect l="l" t="t" r="r" b="b"/>
            <a:pathLst>
              <a:path w="1071879" h="340994">
                <a:moveTo>
                  <a:pt x="1071814" y="340468"/>
                </a:moveTo>
                <a:lnTo>
                  <a:pt x="0" y="340468"/>
                </a:lnTo>
                <a:lnTo>
                  <a:pt x="0" y="0"/>
                </a:lnTo>
                <a:lnTo>
                  <a:pt x="1071814" y="0"/>
                </a:lnTo>
                <a:lnTo>
                  <a:pt x="1071814" y="340468"/>
                </a:lnTo>
                <a:close/>
              </a:path>
            </a:pathLst>
          </a:custGeom>
          <a:solidFill>
            <a:srgbClr val="9D6F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18017" y="1857937"/>
            <a:ext cx="1071880" cy="340995"/>
          </a:xfrm>
          <a:custGeom>
            <a:avLst/>
            <a:gdLst/>
            <a:ahLst/>
            <a:cxnLst/>
            <a:rect l="l" t="t" r="r" b="b"/>
            <a:pathLst>
              <a:path w="1071879" h="340994">
                <a:moveTo>
                  <a:pt x="1071814" y="340468"/>
                </a:moveTo>
                <a:lnTo>
                  <a:pt x="0" y="340468"/>
                </a:lnTo>
                <a:lnTo>
                  <a:pt x="0" y="0"/>
                </a:lnTo>
                <a:lnTo>
                  <a:pt x="1071814" y="0"/>
                </a:lnTo>
                <a:lnTo>
                  <a:pt x="1071814" y="340468"/>
                </a:lnTo>
                <a:close/>
              </a:path>
            </a:pathLst>
          </a:custGeom>
          <a:solidFill>
            <a:srgbClr val="97B5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441" y="2299259"/>
            <a:ext cx="8007022" cy="494852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02624" y="6896884"/>
            <a:ext cx="1447799" cy="352424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8402775" y="5344074"/>
            <a:ext cx="1447800" cy="1035685"/>
          </a:xfrm>
          <a:custGeom>
            <a:avLst/>
            <a:gdLst/>
            <a:ahLst/>
            <a:cxnLst/>
            <a:rect l="l" t="t" r="r" b="b"/>
            <a:pathLst>
              <a:path w="1447800" h="1035685">
                <a:moveTo>
                  <a:pt x="1447648" y="1035411"/>
                </a:moveTo>
                <a:lnTo>
                  <a:pt x="5980" y="1035411"/>
                </a:lnTo>
                <a:lnTo>
                  <a:pt x="0" y="1029433"/>
                </a:lnTo>
                <a:lnTo>
                  <a:pt x="0" y="1014699"/>
                </a:lnTo>
                <a:lnTo>
                  <a:pt x="5980" y="1008720"/>
                </a:lnTo>
                <a:lnTo>
                  <a:pt x="1447648" y="1008720"/>
                </a:lnTo>
                <a:lnTo>
                  <a:pt x="1447648" y="1035411"/>
                </a:lnTo>
                <a:close/>
              </a:path>
              <a:path w="1447800" h="1035685">
                <a:moveTo>
                  <a:pt x="1447648" y="783218"/>
                </a:moveTo>
                <a:lnTo>
                  <a:pt x="5980" y="783218"/>
                </a:lnTo>
                <a:lnTo>
                  <a:pt x="0" y="777239"/>
                </a:lnTo>
                <a:lnTo>
                  <a:pt x="0" y="762505"/>
                </a:lnTo>
                <a:lnTo>
                  <a:pt x="5980" y="756526"/>
                </a:lnTo>
                <a:lnTo>
                  <a:pt x="1447648" y="756526"/>
                </a:lnTo>
                <a:lnTo>
                  <a:pt x="1447648" y="783218"/>
                </a:lnTo>
                <a:close/>
              </a:path>
              <a:path w="1447800" h="1035685">
                <a:moveTo>
                  <a:pt x="1447648" y="531031"/>
                </a:moveTo>
                <a:lnTo>
                  <a:pt x="5980" y="531031"/>
                </a:lnTo>
                <a:lnTo>
                  <a:pt x="0" y="525051"/>
                </a:lnTo>
                <a:lnTo>
                  <a:pt x="0" y="510319"/>
                </a:lnTo>
                <a:lnTo>
                  <a:pt x="5980" y="504339"/>
                </a:lnTo>
                <a:lnTo>
                  <a:pt x="1447648" y="504339"/>
                </a:lnTo>
                <a:lnTo>
                  <a:pt x="1447648" y="531031"/>
                </a:lnTo>
                <a:close/>
              </a:path>
              <a:path w="1447800" h="1035685">
                <a:moveTo>
                  <a:pt x="1447648" y="278843"/>
                </a:moveTo>
                <a:lnTo>
                  <a:pt x="5980" y="278843"/>
                </a:lnTo>
                <a:lnTo>
                  <a:pt x="0" y="272863"/>
                </a:lnTo>
                <a:lnTo>
                  <a:pt x="0" y="258131"/>
                </a:lnTo>
                <a:lnTo>
                  <a:pt x="5980" y="252151"/>
                </a:lnTo>
                <a:lnTo>
                  <a:pt x="1447648" y="252151"/>
                </a:lnTo>
                <a:lnTo>
                  <a:pt x="1447648" y="278843"/>
                </a:lnTo>
                <a:close/>
              </a:path>
              <a:path w="1447800" h="1035685">
                <a:moveTo>
                  <a:pt x="1447648" y="26654"/>
                </a:moveTo>
                <a:lnTo>
                  <a:pt x="5980" y="26654"/>
                </a:lnTo>
                <a:lnTo>
                  <a:pt x="0" y="20674"/>
                </a:lnTo>
                <a:lnTo>
                  <a:pt x="0" y="5943"/>
                </a:lnTo>
                <a:lnTo>
                  <a:pt x="5942" y="0"/>
                </a:lnTo>
                <a:lnTo>
                  <a:pt x="1447648" y="0"/>
                </a:lnTo>
                <a:lnTo>
                  <a:pt x="1447648" y="26654"/>
                </a:lnTo>
                <a:close/>
              </a:path>
            </a:pathLst>
          </a:custGeom>
          <a:solidFill>
            <a:srgbClr val="C7C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02775" y="4068134"/>
            <a:ext cx="1447800" cy="1035685"/>
          </a:xfrm>
          <a:custGeom>
            <a:avLst/>
            <a:gdLst/>
            <a:ahLst/>
            <a:cxnLst/>
            <a:rect l="l" t="t" r="r" b="b"/>
            <a:pathLst>
              <a:path w="1447800" h="1035685">
                <a:moveTo>
                  <a:pt x="1447648" y="1035412"/>
                </a:moveTo>
                <a:lnTo>
                  <a:pt x="5980" y="1035412"/>
                </a:lnTo>
                <a:lnTo>
                  <a:pt x="0" y="1029433"/>
                </a:lnTo>
                <a:lnTo>
                  <a:pt x="0" y="1014699"/>
                </a:lnTo>
                <a:lnTo>
                  <a:pt x="5980" y="1008720"/>
                </a:lnTo>
                <a:lnTo>
                  <a:pt x="1447648" y="1008720"/>
                </a:lnTo>
                <a:lnTo>
                  <a:pt x="1447648" y="1035412"/>
                </a:lnTo>
                <a:close/>
              </a:path>
              <a:path w="1447800" h="1035685">
                <a:moveTo>
                  <a:pt x="1447648" y="783218"/>
                </a:moveTo>
                <a:lnTo>
                  <a:pt x="5980" y="783218"/>
                </a:lnTo>
                <a:lnTo>
                  <a:pt x="0" y="777239"/>
                </a:lnTo>
                <a:lnTo>
                  <a:pt x="0" y="762505"/>
                </a:lnTo>
                <a:lnTo>
                  <a:pt x="5980" y="756527"/>
                </a:lnTo>
                <a:lnTo>
                  <a:pt x="1447648" y="756527"/>
                </a:lnTo>
                <a:lnTo>
                  <a:pt x="1447648" y="783218"/>
                </a:lnTo>
                <a:close/>
              </a:path>
              <a:path w="1447800" h="1035685">
                <a:moveTo>
                  <a:pt x="1447648" y="531031"/>
                </a:moveTo>
                <a:lnTo>
                  <a:pt x="5980" y="531031"/>
                </a:lnTo>
                <a:lnTo>
                  <a:pt x="0" y="525051"/>
                </a:lnTo>
                <a:lnTo>
                  <a:pt x="0" y="510319"/>
                </a:lnTo>
                <a:lnTo>
                  <a:pt x="5980" y="504339"/>
                </a:lnTo>
                <a:lnTo>
                  <a:pt x="1447648" y="504339"/>
                </a:lnTo>
                <a:lnTo>
                  <a:pt x="1447648" y="531031"/>
                </a:lnTo>
                <a:close/>
              </a:path>
              <a:path w="1447800" h="1035685">
                <a:moveTo>
                  <a:pt x="1447648" y="278843"/>
                </a:moveTo>
                <a:lnTo>
                  <a:pt x="5980" y="278843"/>
                </a:lnTo>
                <a:lnTo>
                  <a:pt x="0" y="272863"/>
                </a:lnTo>
                <a:lnTo>
                  <a:pt x="0" y="258131"/>
                </a:lnTo>
                <a:lnTo>
                  <a:pt x="5980" y="252151"/>
                </a:lnTo>
                <a:lnTo>
                  <a:pt x="1447648" y="252151"/>
                </a:lnTo>
                <a:lnTo>
                  <a:pt x="1447648" y="278843"/>
                </a:lnTo>
                <a:close/>
              </a:path>
              <a:path w="1447800" h="1035685">
                <a:moveTo>
                  <a:pt x="1447648" y="26654"/>
                </a:moveTo>
                <a:lnTo>
                  <a:pt x="5980" y="26654"/>
                </a:lnTo>
                <a:lnTo>
                  <a:pt x="0" y="20674"/>
                </a:lnTo>
                <a:lnTo>
                  <a:pt x="0" y="5943"/>
                </a:lnTo>
                <a:lnTo>
                  <a:pt x="5942" y="0"/>
                </a:lnTo>
                <a:lnTo>
                  <a:pt x="1447648" y="0"/>
                </a:lnTo>
                <a:lnTo>
                  <a:pt x="1447648" y="26654"/>
                </a:lnTo>
                <a:close/>
              </a:path>
            </a:pathLst>
          </a:custGeom>
          <a:solidFill>
            <a:srgbClr val="C7C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02775" y="2791572"/>
            <a:ext cx="1447800" cy="1035685"/>
          </a:xfrm>
          <a:custGeom>
            <a:avLst/>
            <a:gdLst/>
            <a:ahLst/>
            <a:cxnLst/>
            <a:rect l="l" t="t" r="r" b="b"/>
            <a:pathLst>
              <a:path w="1447800" h="1035685">
                <a:moveTo>
                  <a:pt x="1447648" y="1035411"/>
                </a:moveTo>
                <a:lnTo>
                  <a:pt x="5980" y="1035411"/>
                </a:lnTo>
                <a:lnTo>
                  <a:pt x="0" y="1029433"/>
                </a:lnTo>
                <a:lnTo>
                  <a:pt x="0" y="1014699"/>
                </a:lnTo>
                <a:lnTo>
                  <a:pt x="5980" y="1008720"/>
                </a:lnTo>
                <a:lnTo>
                  <a:pt x="1447648" y="1008720"/>
                </a:lnTo>
                <a:lnTo>
                  <a:pt x="1447648" y="1035411"/>
                </a:lnTo>
                <a:close/>
              </a:path>
              <a:path w="1447800" h="1035685">
                <a:moveTo>
                  <a:pt x="1447648" y="783218"/>
                </a:moveTo>
                <a:lnTo>
                  <a:pt x="5980" y="783218"/>
                </a:lnTo>
                <a:lnTo>
                  <a:pt x="0" y="777239"/>
                </a:lnTo>
                <a:lnTo>
                  <a:pt x="0" y="762505"/>
                </a:lnTo>
                <a:lnTo>
                  <a:pt x="5980" y="756526"/>
                </a:lnTo>
                <a:lnTo>
                  <a:pt x="1447648" y="756526"/>
                </a:lnTo>
                <a:lnTo>
                  <a:pt x="1447648" y="783218"/>
                </a:lnTo>
                <a:close/>
              </a:path>
              <a:path w="1447800" h="1035685">
                <a:moveTo>
                  <a:pt x="1447648" y="531031"/>
                </a:moveTo>
                <a:lnTo>
                  <a:pt x="5980" y="531031"/>
                </a:lnTo>
                <a:lnTo>
                  <a:pt x="0" y="525051"/>
                </a:lnTo>
                <a:lnTo>
                  <a:pt x="0" y="510319"/>
                </a:lnTo>
                <a:lnTo>
                  <a:pt x="5980" y="504339"/>
                </a:lnTo>
                <a:lnTo>
                  <a:pt x="1447648" y="504339"/>
                </a:lnTo>
                <a:lnTo>
                  <a:pt x="1447648" y="531031"/>
                </a:lnTo>
                <a:close/>
              </a:path>
              <a:path w="1447800" h="1035685">
                <a:moveTo>
                  <a:pt x="1447648" y="278843"/>
                </a:moveTo>
                <a:lnTo>
                  <a:pt x="5980" y="278843"/>
                </a:lnTo>
                <a:lnTo>
                  <a:pt x="0" y="272863"/>
                </a:lnTo>
                <a:lnTo>
                  <a:pt x="0" y="258131"/>
                </a:lnTo>
                <a:lnTo>
                  <a:pt x="5980" y="252151"/>
                </a:lnTo>
                <a:lnTo>
                  <a:pt x="1447648" y="252151"/>
                </a:lnTo>
                <a:lnTo>
                  <a:pt x="1447648" y="278843"/>
                </a:lnTo>
                <a:close/>
              </a:path>
              <a:path w="1447800" h="1035685">
                <a:moveTo>
                  <a:pt x="1447648" y="26654"/>
                </a:moveTo>
                <a:lnTo>
                  <a:pt x="5980" y="26654"/>
                </a:lnTo>
                <a:lnTo>
                  <a:pt x="0" y="20674"/>
                </a:lnTo>
                <a:lnTo>
                  <a:pt x="0" y="5943"/>
                </a:lnTo>
                <a:lnTo>
                  <a:pt x="5942" y="0"/>
                </a:lnTo>
                <a:lnTo>
                  <a:pt x="1447648" y="0"/>
                </a:lnTo>
                <a:lnTo>
                  <a:pt x="1447648" y="26654"/>
                </a:lnTo>
                <a:close/>
              </a:path>
            </a:pathLst>
          </a:custGeom>
          <a:solidFill>
            <a:srgbClr val="C7C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6669598" y="132357"/>
            <a:ext cx="3187065" cy="1628775"/>
            <a:chOff x="6669598" y="132357"/>
            <a:chExt cx="3187065" cy="1628775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56057" y="690095"/>
              <a:ext cx="2600324" cy="93344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69598" y="132357"/>
              <a:ext cx="833734" cy="1628774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16634" y="1913965"/>
            <a:ext cx="358775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60" dirty="0">
                <a:solidFill>
                  <a:srgbClr val="FFFFFF"/>
                </a:solidFill>
                <a:latin typeface="Tahoma"/>
                <a:cs typeface="Tahoma"/>
              </a:rPr>
              <a:t>SUN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31591" y="1913965"/>
            <a:ext cx="412750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90" dirty="0">
                <a:solidFill>
                  <a:srgbClr val="FFFFFF"/>
                </a:solidFill>
                <a:latin typeface="Tahoma"/>
                <a:cs typeface="Tahoma"/>
              </a:rPr>
              <a:t>MON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95345" y="1913965"/>
            <a:ext cx="369570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120" dirty="0">
                <a:solidFill>
                  <a:srgbClr val="FFFFFF"/>
                </a:solidFill>
                <a:latin typeface="Tahoma"/>
                <a:cs typeface="Tahoma"/>
              </a:rPr>
              <a:t>TUE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17471" y="1913965"/>
            <a:ext cx="408940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85" dirty="0">
                <a:solidFill>
                  <a:srgbClr val="FFFFFF"/>
                </a:solidFill>
                <a:latin typeface="Tahoma"/>
                <a:cs typeface="Tahoma"/>
              </a:rPr>
              <a:t>WED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64479" y="1913965"/>
            <a:ext cx="379095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95" dirty="0">
                <a:solidFill>
                  <a:srgbClr val="FFFFFF"/>
                </a:solidFill>
                <a:latin typeface="Tahoma"/>
                <a:cs typeface="Tahoma"/>
              </a:rPr>
              <a:t>THU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61321" y="1913965"/>
            <a:ext cx="277495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-25" dirty="0">
                <a:solidFill>
                  <a:srgbClr val="FFFFFF"/>
                </a:solidFill>
                <a:latin typeface="Tahoma"/>
                <a:cs typeface="Tahoma"/>
              </a:rPr>
              <a:t>FRI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56251" y="1913965"/>
            <a:ext cx="367030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140" dirty="0">
                <a:solidFill>
                  <a:srgbClr val="FFFFFF"/>
                </a:solidFill>
                <a:latin typeface="Tahoma"/>
                <a:cs typeface="Tahoma"/>
              </a:rPr>
              <a:t>SAT</a:t>
            </a:r>
            <a:endParaRPr sz="1250">
              <a:latin typeface="Tahoma"/>
              <a:cs typeface="Tahoma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246873" y="2338832"/>
          <a:ext cx="7142477" cy="4190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4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83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60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32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6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275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2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3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4894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4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5593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5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5275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6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3942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7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5021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8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5275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9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Tahoma"/>
                          <a:cs typeface="Tahoma"/>
                        </a:rPr>
                        <a:t>10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48945">
                        <a:lnSpc>
                          <a:spcPct val="100000"/>
                        </a:lnSpc>
                      </a:pPr>
                      <a:r>
                        <a:rPr sz="1600" spc="-30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11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55930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12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52755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13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39420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14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50215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15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52755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Tahoma"/>
                          <a:cs typeface="Tahoma"/>
                        </a:rPr>
                        <a:t>16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6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Tahoma"/>
                          <a:cs typeface="Tahoma"/>
                        </a:rPr>
                        <a:t>17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48945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18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55930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19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52755">
                        <a:lnSpc>
                          <a:spcPct val="100000"/>
                        </a:lnSpc>
                      </a:pPr>
                      <a:r>
                        <a:rPr sz="1600" spc="6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20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39420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21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50215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22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52755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Tahoma"/>
                          <a:cs typeface="Tahoma"/>
                        </a:rPr>
                        <a:t>23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1900"/>
                        </a:lnSpc>
                      </a:pPr>
                      <a:r>
                        <a:rPr sz="1600" spc="90" dirty="0">
                          <a:latin typeface="Tahoma"/>
                          <a:cs typeface="Tahoma"/>
                        </a:rPr>
                        <a:t>24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48945">
                        <a:lnSpc>
                          <a:spcPts val="1900"/>
                        </a:lnSpc>
                      </a:pPr>
                      <a:r>
                        <a:rPr sz="1600" spc="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25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55930">
                        <a:lnSpc>
                          <a:spcPts val="19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26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52755">
                        <a:lnSpc>
                          <a:spcPts val="19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27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39420">
                        <a:lnSpc>
                          <a:spcPts val="1900"/>
                        </a:lnSpc>
                      </a:pPr>
                      <a:r>
                        <a:rPr sz="1600" spc="30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28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50215">
                        <a:lnSpc>
                          <a:spcPts val="1900"/>
                        </a:lnSpc>
                      </a:pPr>
                      <a:r>
                        <a:rPr sz="1600" spc="-25" dirty="0">
                          <a:solidFill>
                            <a:srgbClr val="3B4A4F"/>
                          </a:solidFill>
                          <a:latin typeface="Tahoma"/>
                          <a:cs typeface="Tahoma"/>
                        </a:rPr>
                        <a:t>29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52755">
                        <a:lnSpc>
                          <a:spcPts val="1900"/>
                        </a:lnSpc>
                      </a:pPr>
                      <a:r>
                        <a:rPr sz="1600" spc="35" dirty="0">
                          <a:latin typeface="Tahoma"/>
                          <a:cs typeface="Tahoma"/>
                        </a:rPr>
                        <a:t>30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97673" y="332852"/>
            <a:ext cx="7258578" cy="1253548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7200" spc="150" dirty="0"/>
              <a:t>SEPTEMBER</a:t>
            </a:r>
            <a:r>
              <a:rPr sz="7200" spc="-155" dirty="0"/>
              <a:t> </a:t>
            </a:r>
            <a:r>
              <a:rPr sz="7200" spc="-455" dirty="0"/>
              <a:t>2023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389924" y="2174820"/>
            <a:ext cx="5207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229" dirty="0">
                <a:solidFill>
                  <a:srgbClr val="536473"/>
                </a:solidFill>
                <a:latin typeface="Tahoma"/>
                <a:cs typeface="Tahoma"/>
              </a:rPr>
              <a:t>notes</a:t>
            </a:r>
            <a:endParaRPr sz="2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243</Words>
  <Application>Microsoft Office PowerPoint</Application>
  <PresentationFormat>Custom</PresentationFormat>
  <Paragraphs>408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Tahoma</vt:lpstr>
      <vt:lpstr>Times New Roman</vt:lpstr>
      <vt:lpstr>Office Theme</vt:lpstr>
      <vt:lpstr>APRIL 2023</vt:lpstr>
      <vt:lpstr>MAY 2023</vt:lpstr>
      <vt:lpstr>JUNE 2023</vt:lpstr>
      <vt:lpstr>JULY 2023</vt:lpstr>
      <vt:lpstr>AUGUST 2023</vt:lpstr>
      <vt:lpstr>SEPTEMBER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CSLP Manual Calendar 2023</dc:title>
  <dc:creator>Kayla Martin-Gant</dc:creator>
  <cp:keywords>DAFbFHItNDo,BAD5xbjDen8</cp:keywords>
  <cp:lastModifiedBy>Donna Throckmorton</cp:lastModifiedBy>
  <cp:revision>1</cp:revision>
  <dcterms:created xsi:type="dcterms:W3CDTF">2023-02-22T23:09:33Z</dcterms:created>
  <dcterms:modified xsi:type="dcterms:W3CDTF">2023-02-22T23:11:08Z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2023-02-22T00:00:00Z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2023-02-22T00:00:00Z</vt:filetime>
  </property>
</Properties>
</file>