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9" r:id="rId6"/>
    <p:sldId id="270" r:id="rId7"/>
    <p:sldId id="271" r:id="rId8"/>
    <p:sldId id="273" r:id="rId9"/>
    <p:sldId id="274" r:id="rId10"/>
    <p:sldId id="272" r:id="rId11"/>
    <p:sldId id="27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8EEE-1CF0-46C5-AB30-A6CB7119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A2290-BA69-43C5-A655-1BAC4142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718D-4965-4E73-B250-2B7DBCCC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0667A-B45D-4113-8313-D0AE5F23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6BAF-B7CF-4B47-98D2-7C20D00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6A0C-D27C-4718-8742-6B82EF23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24C8D-B35E-40C0-B6C3-380F764F5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7E3D-4F07-49BA-83EC-9E372B63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3431-42B1-4E7A-A255-AD17AD4F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5F955-490D-4205-9D3C-8BE29C4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314C1-6C15-4325-8B20-50C5D950F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FA615-864D-4965-A289-EC4ECEFE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4900-A696-4025-9D8B-F87CF40D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3782-28E5-4976-A9EB-4904FD0A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07742-4CA1-4276-B3F0-7B25A934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B261-3C51-4A6F-881D-47C05BEF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E366-8571-49A4-B1CD-1CB1E49D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0716-2A2C-4A1C-89E5-173ABB91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33D03-FF0F-4FFD-AB58-EB28C398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E13AA-DE1D-4214-981C-113EE864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8CE4-F4EB-4B28-AB96-934E16DB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10BBB-E44C-4732-B439-C87192AF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C8398-9406-4203-87A9-EF4625B8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91BA1-13CC-45CA-B966-BEFBF76A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765A-EE3D-47AF-A4F9-17B873DA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4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2EDE-3995-4B62-9F47-524A59D0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D6D6-FC92-4B2E-BA0F-12043D051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70701-4106-424D-B5B5-32693435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535AD-1B94-46CA-ABCF-BF23A1CA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FBC5D-8BCC-46F8-9E50-2F1EF8B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18516-0E0A-4561-8029-137E7697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1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BFD8-1335-40F4-A776-2A79DE67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ACDEE-83CE-4973-B3AB-EFE5A123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892F1-917A-46F7-8215-E88D702F0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752F7-E148-4DE5-8F36-0F4D298B0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DA666-0F2A-471F-84A6-5DA6E982B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A5C6E-5013-4313-9D0B-ED00CB9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AAEAE-C833-441F-9027-6251657A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501F0-D0D7-4F08-B1CE-EB804599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3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DDB4-828F-4389-9D76-D4933BB0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615B5-42D8-4193-A29F-A0BC4819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608B9-263D-4C71-BFC0-3D23ECA0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DAEB8-3C2F-4562-A48A-F0B35B45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6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6BD67-77D5-45D9-B215-6A814C26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6A07-FAFE-4F48-B915-541FB47A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44B0-55A9-4B6C-BF41-36323A5A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F42F-CB19-4601-B224-3EE9883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B8F5E-6B46-4F2E-985D-0D42ADDDB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F5080-00D8-408E-B351-957CED8A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6389E-6625-4161-95A3-CFC73020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CB839-1FB8-4989-9CC0-5CE2D65C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3C1BA-6C5E-4963-BF65-67D0B2C7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7C22-01AB-44AB-AC07-0BBAE70B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AD784-9668-49F4-8FB6-7E866610D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87AEE-8A4A-4A62-A9EB-5473E3E81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E9400-B138-4D9D-BE65-C6572214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6554F-D61F-480A-A68B-3C74305F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3110-138C-4654-BA28-BDD5E7A8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2227"/>
                    </a14:imgEffect>
                    <a14:imgEffect>
                      <a14:brightnessContrast bright="-46000" contrast="2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56E3E-9E86-4DF9-BEA6-09252771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7034C-79DB-46C2-AA8B-1E1054215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F891-D1D2-433B-9D7F-96C7C2802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3EDC-B010-40F5-9D94-59276EB557C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3364-6873-42D5-8300-A93068BB7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53D9-077C-4392-B59E-EF69C131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3759-0837-4A1C-B1A3-ECD4DCE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08870-DF8C-42F9-9163-DCC5E5B19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SF Outer Limits" panose="00000400000000000000" pitchFamily="2" charset="0"/>
              </a:rPr>
              <a:t>a universe of 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7F34F-7762-4890-95E2-E05AE1418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SF Outer Limits" panose="00000400000000000000" pitchFamily="2" charset="0"/>
              </a:rPr>
              <a:t>how to quickly download the artwork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B4F1E-3AC2-45ED-8974-9F7E8A3691CD}"/>
              </a:ext>
            </a:extLst>
          </p:cNvPr>
          <p:cNvSpPr txBox="1"/>
          <p:nvPr/>
        </p:nvSpPr>
        <p:spPr>
          <a:xfrm>
            <a:off x="10677653" y="11223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57633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135CB-5D50-4B03-92EE-0C86735C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028"/>
            <a:ext cx="10924676" cy="48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5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50134D-83AA-4574-AD94-BE596A77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733425"/>
            <a:ext cx="6496050" cy="5391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33E273-6398-4AAA-ACBE-5F86F4302BCC}"/>
              </a:ext>
            </a:extLst>
          </p:cNvPr>
          <p:cNvSpPr/>
          <p:nvPr/>
        </p:nvSpPr>
        <p:spPr>
          <a:xfrm>
            <a:off x="2847976" y="2120349"/>
            <a:ext cx="6496050" cy="4004226"/>
          </a:xfrm>
          <a:prstGeom prst="rect">
            <a:avLst/>
          </a:prstGeom>
          <a:solidFill>
            <a:srgbClr val="FFFF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89CC1-5315-4B30-8A17-28DC2E540812}"/>
              </a:ext>
            </a:extLst>
          </p:cNvPr>
          <p:cNvSpPr/>
          <p:nvPr/>
        </p:nvSpPr>
        <p:spPr>
          <a:xfrm>
            <a:off x="7323483" y="967409"/>
            <a:ext cx="1873526" cy="155050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546100">
              <a:srgbClr val="FFFF00">
                <a:alpha val="8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89193C7-74C1-442E-A2CB-7BB013FDBF6F}"/>
              </a:ext>
            </a:extLst>
          </p:cNvPr>
          <p:cNvSpPr/>
          <p:nvPr/>
        </p:nvSpPr>
        <p:spPr>
          <a:xfrm>
            <a:off x="9439422" y="1221040"/>
            <a:ext cx="1688123" cy="15001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67EB9-DB57-4A27-935F-FE84BE9CD0AA}"/>
              </a:ext>
            </a:extLst>
          </p:cNvPr>
          <p:cNvSpPr/>
          <p:nvPr/>
        </p:nvSpPr>
        <p:spPr>
          <a:xfrm>
            <a:off x="9115865" y="768350"/>
            <a:ext cx="633046" cy="61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B50CB-CEE9-4F13-A18B-7EBC976DC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3195"/>
            <a:ext cx="10515600" cy="251645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Questions?</a:t>
            </a:r>
          </a:p>
          <a:p>
            <a:r>
              <a:rPr lang="en-US" sz="3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luke.kralik@cslpreads.org</a:t>
            </a:r>
          </a:p>
          <a:p>
            <a:r>
              <a:rPr lang="en-US" sz="3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karen.day@cslpreads.org</a:t>
            </a:r>
          </a:p>
          <a:p>
            <a:r>
              <a:rPr lang="en-US" sz="3600" dirty="0">
                <a:solidFill>
                  <a:srgbClr val="FFFF00"/>
                </a:solidFill>
                <a:latin typeface="SF Outer Limits" panose="00000400000000000000" pitchFamily="2" charset="0"/>
                <a:cs typeface="Courier New" panose="02070309020205020404" pitchFamily="49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71B1-F295-451F-9CBF-964E91E319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66" y="-238399"/>
            <a:ext cx="62057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2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C4163-7174-4D69-9709-3EDD98C3D70F}"/>
              </a:ext>
            </a:extLst>
          </p:cNvPr>
          <p:cNvSpPr txBox="1"/>
          <p:nvPr/>
        </p:nvSpPr>
        <p:spPr>
          <a:xfrm>
            <a:off x="2579653" y="-1041009"/>
            <a:ext cx="7032694" cy="526297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 fov="5400000"/>
              <a:lightRig rig="threePt" dir="t"/>
            </a:scene3d>
          </a:bodyPr>
          <a:lstStyle/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r>
              <a:rPr lang="en-US" sz="4800" dirty="0">
                <a:solidFill>
                  <a:srgbClr val="FFFF00"/>
                </a:solidFill>
                <a:latin typeface="SF Outer Limits" panose="00000400000000000000" pitchFamily="2" charset="0"/>
              </a:rPr>
              <a:t>www.cslpreads.org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E46F6-62EF-4624-A1B9-341FAA098A2D}"/>
              </a:ext>
            </a:extLst>
          </p:cNvPr>
          <p:cNvSpPr txBox="1"/>
          <p:nvPr/>
        </p:nvSpPr>
        <p:spPr>
          <a:xfrm>
            <a:off x="294572" y="3965475"/>
            <a:ext cx="11602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SF Outer Limits" panose="00000400000000000000" pitchFamily="2" charset="0"/>
              </a:rPr>
              <a:t>www.cslpreads.org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5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F3808-0C3A-4C54-AB54-E9FDDFCC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3500"/>
            <a:ext cx="10924676" cy="4902306"/>
          </a:xfrm>
          <a:prstGeom prst="rect">
            <a:avLst/>
          </a:prstGeom>
        </p:spPr>
      </p:pic>
      <p:sp>
        <p:nvSpPr>
          <p:cNvPr id="2" name="Star: 24 Points 1">
            <a:extLst>
              <a:ext uri="{FF2B5EF4-FFF2-40B4-BE49-F238E27FC236}">
                <a16:creationId xmlns:a16="http://schemas.microsoft.com/office/drawing/2014/main" id="{AB414954-BCF4-48F5-9F77-ECDA08A66053}"/>
              </a:ext>
            </a:extLst>
          </p:cNvPr>
          <p:cNvSpPr/>
          <p:nvPr/>
        </p:nvSpPr>
        <p:spPr>
          <a:xfrm>
            <a:off x="7933167" y="357809"/>
            <a:ext cx="2080591" cy="1033669"/>
          </a:xfrm>
          <a:prstGeom prst="star24">
            <a:avLst/>
          </a:prstGeom>
          <a:noFill/>
          <a:ln w="76200">
            <a:solidFill>
              <a:srgbClr val="FFFF00"/>
            </a:solidFill>
          </a:ln>
          <a:effectLst>
            <a:glow rad="279400">
              <a:srgbClr val="FFFF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7B4F27-07E7-49F1-B63D-909E4720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426"/>
            <a:ext cx="10924676" cy="4642581"/>
          </a:xfrm>
          <a:prstGeom prst="rect">
            <a:avLst/>
          </a:prstGeom>
        </p:spPr>
      </p:pic>
      <p:sp>
        <p:nvSpPr>
          <p:cNvPr id="4" name="Star: 24 Points 3">
            <a:extLst>
              <a:ext uri="{FF2B5EF4-FFF2-40B4-BE49-F238E27FC236}">
                <a16:creationId xmlns:a16="http://schemas.microsoft.com/office/drawing/2014/main" id="{6CE5474C-19DB-48BF-8D55-64BFC323EA6F}"/>
              </a:ext>
            </a:extLst>
          </p:cNvPr>
          <p:cNvSpPr/>
          <p:nvPr/>
        </p:nvSpPr>
        <p:spPr>
          <a:xfrm>
            <a:off x="4627259" y="1559873"/>
            <a:ext cx="2561332" cy="1238375"/>
          </a:xfrm>
          <a:prstGeom prst="star24">
            <a:avLst/>
          </a:prstGeom>
          <a:noFill/>
          <a:ln w="76200">
            <a:solidFill>
              <a:srgbClr val="FFFF00"/>
            </a:solidFill>
          </a:ln>
          <a:effectLst>
            <a:glow rad="279400">
              <a:srgbClr val="FFFF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387C12-E38D-498B-B772-AD7E1404F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426"/>
            <a:ext cx="10924676" cy="464258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85C0E0C-35C2-42F0-9BC1-FF4D006BC5D2}"/>
              </a:ext>
            </a:extLst>
          </p:cNvPr>
          <p:cNvSpPr/>
          <p:nvPr/>
        </p:nvSpPr>
        <p:spPr>
          <a:xfrm rot="10800000">
            <a:off x="7146383" y="3400863"/>
            <a:ext cx="5303524" cy="225081"/>
          </a:xfrm>
          <a:prstGeom prst="rightArrow">
            <a:avLst>
              <a:gd name="adj1" fmla="val 62903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D68741-70AD-478F-9A53-A5B60C24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5601"/>
            <a:ext cx="10925659" cy="4594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C2D05C-AF27-4084-8008-274096154C78}"/>
              </a:ext>
            </a:extLst>
          </p:cNvPr>
          <p:cNvSpPr/>
          <p:nvPr/>
        </p:nvSpPr>
        <p:spPr>
          <a:xfrm>
            <a:off x="-983" y="865601"/>
            <a:ext cx="10925659" cy="1546295"/>
          </a:xfrm>
          <a:prstGeom prst="rect">
            <a:avLst/>
          </a:prstGeom>
          <a:solidFill>
            <a:srgbClr val="FFFF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9293F-F1C4-4334-8991-E02C035187FD}"/>
              </a:ext>
            </a:extLst>
          </p:cNvPr>
          <p:cNvSpPr/>
          <p:nvPr/>
        </p:nvSpPr>
        <p:spPr>
          <a:xfrm>
            <a:off x="-1966" y="2411896"/>
            <a:ext cx="6747323" cy="3048001"/>
          </a:xfrm>
          <a:prstGeom prst="rect">
            <a:avLst/>
          </a:prstGeom>
          <a:solidFill>
            <a:srgbClr val="FFFF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373CE-35D7-43F2-8E92-1E55808D2F39}"/>
              </a:ext>
            </a:extLst>
          </p:cNvPr>
          <p:cNvSpPr/>
          <p:nvPr/>
        </p:nvSpPr>
        <p:spPr>
          <a:xfrm>
            <a:off x="10084904" y="2411896"/>
            <a:ext cx="839772" cy="3048001"/>
          </a:xfrm>
          <a:prstGeom prst="rect">
            <a:avLst/>
          </a:prstGeom>
          <a:solidFill>
            <a:srgbClr val="FFFF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6DB86-2DFB-4E6A-8619-389AC33B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657350"/>
            <a:ext cx="4038600" cy="3543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7781E0-C675-48F5-9DFE-42F7CD023AAB}"/>
              </a:ext>
            </a:extLst>
          </p:cNvPr>
          <p:cNvSpPr/>
          <p:nvPr/>
        </p:nvSpPr>
        <p:spPr>
          <a:xfrm>
            <a:off x="4076700" y="3319975"/>
            <a:ext cx="2971214" cy="122388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546100">
              <a:srgbClr val="FFFF00">
                <a:alpha val="8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C80A1D-4421-4080-966C-E1EDA9CF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what is the difference between: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CC782-2AAE-425C-92B6-42763AC76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SF Outer Limits" panose="00000400000000000000" pitchFamily="2" charset="0"/>
              </a:rPr>
              <a:t>png</a:t>
            </a:r>
            <a:endParaRPr lang="en-US" sz="4000" dirty="0">
              <a:solidFill>
                <a:srgbClr val="FFFF00"/>
              </a:solidFill>
              <a:latin typeface="SF Outer Limits" panose="000004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FF638D-F058-45C2-9640-41D747E8E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larger file size</a:t>
            </a:r>
          </a:p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a little sharper when resized</a:t>
            </a:r>
          </a:p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contains transparency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CFA331-86CA-46FB-AE1A-4EBFD79FE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SF Outer Limits" panose="00000400000000000000" pitchFamily="2" charset="0"/>
              </a:rPr>
              <a:t>jpg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DF40CD-0E95-4595-AA5C-1863F9E5B6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smaller file size</a:t>
            </a:r>
          </a:p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perfect for webpages</a:t>
            </a:r>
          </a:p>
          <a:p>
            <a:r>
              <a:rPr lang="en-US" dirty="0">
                <a:solidFill>
                  <a:schemeClr val="bg1"/>
                </a:solidFill>
                <a:latin typeface="SF Outer Limits" panose="00000400000000000000" pitchFamily="2" charset="0"/>
              </a:rPr>
              <a:t>can degrade with resizing and resaving</a:t>
            </a:r>
          </a:p>
        </p:txBody>
      </p:sp>
    </p:spTree>
    <p:extLst>
      <p:ext uri="{BB962C8B-B14F-4D97-AF65-F5344CB8AC3E}">
        <p14:creationId xmlns:p14="http://schemas.microsoft.com/office/powerpoint/2010/main" val="42085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A0125-5D07-40AC-8701-ADE377B2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6" y="5565913"/>
            <a:ext cx="1201064" cy="1243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6DB86-2DFB-4E6A-8619-389AC33B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657350"/>
            <a:ext cx="4038600" cy="3543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181ADF-985A-46DE-AF69-E48F0B7028CE}"/>
              </a:ext>
            </a:extLst>
          </p:cNvPr>
          <p:cNvSpPr/>
          <p:nvPr/>
        </p:nvSpPr>
        <p:spPr>
          <a:xfrm>
            <a:off x="4426226" y="3737113"/>
            <a:ext cx="132522" cy="145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101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SF Outer Limits</vt:lpstr>
      <vt:lpstr>Office Theme</vt:lpstr>
      <vt:lpstr>a universe of 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 between: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lkralik</dc:creator>
  <cp:lastModifiedBy>lkralik</cp:lastModifiedBy>
  <cp:revision>43</cp:revision>
  <dcterms:created xsi:type="dcterms:W3CDTF">2018-11-01T15:40:34Z</dcterms:created>
  <dcterms:modified xsi:type="dcterms:W3CDTF">2019-05-01T23:03:38Z</dcterms:modified>
</cp:coreProperties>
</file>